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61" r:id="rId5"/>
    <p:sldId id="269" r:id="rId6"/>
    <p:sldId id="262" r:id="rId7"/>
    <p:sldId id="263" r:id="rId8"/>
    <p:sldId id="270" r:id="rId9"/>
    <p:sldId id="264" r:id="rId10"/>
    <p:sldId id="260" r:id="rId11"/>
    <p:sldId id="265" r:id="rId12"/>
    <p:sldId id="259" r:id="rId13"/>
    <p:sldId id="266" r:id="rId14"/>
    <p:sldId id="267" r:id="rId15"/>
    <p:sldId id="268" r:id="rId1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02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54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F874B0-3B69-4282-B239-228B8BEE975E}" type="datetimeFigureOut">
              <a:rPr lang="es-CO" smtClean="0"/>
              <a:t>6/02/2023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5EDAE-BB39-4B97-8D2B-46CF85381A8C}" type="slidenum">
              <a:rPr lang="es-CO" smtClean="0"/>
              <a:t>‹Nº›</a:t>
            </a:fld>
            <a:endParaRPr lang="es-CO"/>
          </a:p>
        </p:txBody>
      </p:sp>
    </p:spTree>
    <p:extLst>
      <p:ext uri="{BB962C8B-B14F-4D97-AF65-F5344CB8AC3E}">
        <p14:creationId xmlns:p14="http://schemas.microsoft.com/office/powerpoint/2010/main" val="3320158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74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O"/>
          </a:p>
        </p:txBody>
      </p:sp>
      <p:sp>
        <p:nvSpPr>
          <p:cNvPr id="4" name="Marcador de fecha 3"/>
          <p:cNvSpPr>
            <a:spLocks noGrp="1"/>
          </p:cNvSpPr>
          <p:nvPr>
            <p:ph type="dt" sz="half" idx="10"/>
          </p:nvPr>
        </p:nvSpPr>
        <p:spPr/>
        <p:txBody>
          <a:bodyPr/>
          <a:lstStyle/>
          <a:p>
            <a:fld id="{F141C191-AC45-49B7-9080-04412D41C134}" type="datetimeFigureOut">
              <a:rPr lang="es-CO" smtClean="0"/>
              <a:t>6/02/2023</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8215F2A7-BFA9-4B07-8F70-709BF4D2749B}" type="slidenum">
              <a:rPr lang="es-CO" smtClean="0"/>
              <a:t>‹Nº›</a:t>
            </a:fld>
            <a:endParaRPr lang="es-CO" dirty="0"/>
          </a:p>
        </p:txBody>
      </p:sp>
    </p:spTree>
    <p:extLst>
      <p:ext uri="{BB962C8B-B14F-4D97-AF65-F5344CB8AC3E}">
        <p14:creationId xmlns:p14="http://schemas.microsoft.com/office/powerpoint/2010/main" val="340490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F141C191-AC45-49B7-9080-04412D41C134}" type="datetimeFigureOut">
              <a:rPr lang="es-CO" smtClean="0"/>
              <a:t>6/02/2023</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8215F2A7-BFA9-4B07-8F70-709BF4D2749B}" type="slidenum">
              <a:rPr lang="es-CO" smtClean="0"/>
              <a:t>‹Nº›</a:t>
            </a:fld>
            <a:endParaRPr lang="es-CO" dirty="0"/>
          </a:p>
        </p:txBody>
      </p:sp>
    </p:spTree>
    <p:extLst>
      <p:ext uri="{BB962C8B-B14F-4D97-AF65-F5344CB8AC3E}">
        <p14:creationId xmlns:p14="http://schemas.microsoft.com/office/powerpoint/2010/main" val="3469661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F141C191-AC45-49B7-9080-04412D41C134}" type="datetimeFigureOut">
              <a:rPr lang="es-CO" smtClean="0"/>
              <a:t>6/02/2023</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8215F2A7-BFA9-4B07-8F70-709BF4D2749B}" type="slidenum">
              <a:rPr lang="es-CO" smtClean="0"/>
              <a:t>‹Nº›</a:t>
            </a:fld>
            <a:endParaRPr lang="es-CO" dirty="0"/>
          </a:p>
        </p:txBody>
      </p:sp>
    </p:spTree>
    <p:extLst>
      <p:ext uri="{BB962C8B-B14F-4D97-AF65-F5344CB8AC3E}">
        <p14:creationId xmlns:p14="http://schemas.microsoft.com/office/powerpoint/2010/main" val="357250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F141C191-AC45-49B7-9080-04412D41C134}" type="datetimeFigureOut">
              <a:rPr lang="es-CO" smtClean="0"/>
              <a:t>6/02/2023</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8215F2A7-BFA9-4B07-8F70-709BF4D2749B}" type="slidenum">
              <a:rPr lang="es-CO" smtClean="0"/>
              <a:t>‹Nº›</a:t>
            </a:fld>
            <a:endParaRPr lang="es-CO" dirty="0"/>
          </a:p>
        </p:txBody>
      </p:sp>
    </p:spTree>
    <p:extLst>
      <p:ext uri="{BB962C8B-B14F-4D97-AF65-F5344CB8AC3E}">
        <p14:creationId xmlns:p14="http://schemas.microsoft.com/office/powerpoint/2010/main" val="389673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F141C191-AC45-49B7-9080-04412D41C134}" type="datetimeFigureOut">
              <a:rPr lang="es-CO" smtClean="0"/>
              <a:t>6/02/2023</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8215F2A7-BFA9-4B07-8F70-709BF4D2749B}" type="slidenum">
              <a:rPr lang="es-CO" smtClean="0"/>
              <a:t>‹Nº›</a:t>
            </a:fld>
            <a:endParaRPr lang="es-CO" dirty="0"/>
          </a:p>
        </p:txBody>
      </p:sp>
    </p:spTree>
    <p:extLst>
      <p:ext uri="{BB962C8B-B14F-4D97-AF65-F5344CB8AC3E}">
        <p14:creationId xmlns:p14="http://schemas.microsoft.com/office/powerpoint/2010/main" val="329906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p>
            <a:fld id="{F141C191-AC45-49B7-9080-04412D41C134}" type="datetimeFigureOut">
              <a:rPr lang="es-CO" smtClean="0"/>
              <a:t>6/02/2023</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8215F2A7-BFA9-4B07-8F70-709BF4D2749B}" type="slidenum">
              <a:rPr lang="es-CO" smtClean="0"/>
              <a:t>‹Nº›</a:t>
            </a:fld>
            <a:endParaRPr lang="es-CO" dirty="0"/>
          </a:p>
        </p:txBody>
      </p:sp>
    </p:spTree>
    <p:extLst>
      <p:ext uri="{BB962C8B-B14F-4D97-AF65-F5344CB8AC3E}">
        <p14:creationId xmlns:p14="http://schemas.microsoft.com/office/powerpoint/2010/main" val="3438173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p>
            <a:fld id="{F141C191-AC45-49B7-9080-04412D41C134}" type="datetimeFigureOut">
              <a:rPr lang="es-CO" smtClean="0"/>
              <a:t>6/02/2023</a:t>
            </a:fld>
            <a:endParaRPr lang="es-CO" dirty="0"/>
          </a:p>
        </p:txBody>
      </p:sp>
      <p:sp>
        <p:nvSpPr>
          <p:cNvPr id="8" name="Marcador de pie de página 7"/>
          <p:cNvSpPr>
            <a:spLocks noGrp="1"/>
          </p:cNvSpPr>
          <p:nvPr>
            <p:ph type="ftr" sz="quarter" idx="11"/>
          </p:nvPr>
        </p:nvSpPr>
        <p:spPr/>
        <p:txBody>
          <a:bodyPr/>
          <a:lstStyle/>
          <a:p>
            <a:endParaRPr lang="es-CO" dirty="0"/>
          </a:p>
        </p:txBody>
      </p:sp>
      <p:sp>
        <p:nvSpPr>
          <p:cNvPr id="9" name="Marcador de número de diapositiva 8"/>
          <p:cNvSpPr>
            <a:spLocks noGrp="1"/>
          </p:cNvSpPr>
          <p:nvPr>
            <p:ph type="sldNum" sz="quarter" idx="12"/>
          </p:nvPr>
        </p:nvSpPr>
        <p:spPr/>
        <p:txBody>
          <a:bodyPr/>
          <a:lstStyle/>
          <a:p>
            <a:fld id="{8215F2A7-BFA9-4B07-8F70-709BF4D2749B}" type="slidenum">
              <a:rPr lang="es-CO" smtClean="0"/>
              <a:t>‹Nº›</a:t>
            </a:fld>
            <a:endParaRPr lang="es-CO" dirty="0"/>
          </a:p>
        </p:txBody>
      </p:sp>
    </p:spTree>
    <p:extLst>
      <p:ext uri="{BB962C8B-B14F-4D97-AF65-F5344CB8AC3E}">
        <p14:creationId xmlns:p14="http://schemas.microsoft.com/office/powerpoint/2010/main" val="238184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p>
            <a:fld id="{F141C191-AC45-49B7-9080-04412D41C134}" type="datetimeFigureOut">
              <a:rPr lang="es-CO" smtClean="0"/>
              <a:t>6/02/2023</a:t>
            </a:fld>
            <a:endParaRPr lang="es-CO" dirty="0"/>
          </a:p>
        </p:txBody>
      </p:sp>
      <p:sp>
        <p:nvSpPr>
          <p:cNvPr id="4" name="Marcador de pie de página 3"/>
          <p:cNvSpPr>
            <a:spLocks noGrp="1"/>
          </p:cNvSpPr>
          <p:nvPr>
            <p:ph type="ftr" sz="quarter" idx="11"/>
          </p:nvPr>
        </p:nvSpPr>
        <p:spPr/>
        <p:txBody>
          <a:bodyPr/>
          <a:lstStyle/>
          <a:p>
            <a:endParaRPr lang="es-CO" dirty="0"/>
          </a:p>
        </p:txBody>
      </p:sp>
      <p:sp>
        <p:nvSpPr>
          <p:cNvPr id="5" name="Marcador de número de diapositiva 4"/>
          <p:cNvSpPr>
            <a:spLocks noGrp="1"/>
          </p:cNvSpPr>
          <p:nvPr>
            <p:ph type="sldNum" sz="quarter" idx="12"/>
          </p:nvPr>
        </p:nvSpPr>
        <p:spPr/>
        <p:txBody>
          <a:bodyPr/>
          <a:lstStyle/>
          <a:p>
            <a:fld id="{8215F2A7-BFA9-4B07-8F70-709BF4D2749B}" type="slidenum">
              <a:rPr lang="es-CO" smtClean="0"/>
              <a:t>‹Nº›</a:t>
            </a:fld>
            <a:endParaRPr lang="es-CO" dirty="0"/>
          </a:p>
        </p:txBody>
      </p:sp>
    </p:spTree>
    <p:extLst>
      <p:ext uri="{BB962C8B-B14F-4D97-AF65-F5344CB8AC3E}">
        <p14:creationId xmlns:p14="http://schemas.microsoft.com/office/powerpoint/2010/main" val="3844353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141C191-AC45-49B7-9080-04412D41C134}" type="datetimeFigureOut">
              <a:rPr lang="es-CO" smtClean="0"/>
              <a:t>6/02/2023</a:t>
            </a:fld>
            <a:endParaRPr lang="es-CO" dirty="0"/>
          </a:p>
        </p:txBody>
      </p:sp>
      <p:sp>
        <p:nvSpPr>
          <p:cNvPr id="3" name="Marcador de pie de página 2"/>
          <p:cNvSpPr>
            <a:spLocks noGrp="1"/>
          </p:cNvSpPr>
          <p:nvPr>
            <p:ph type="ftr" sz="quarter" idx="11"/>
          </p:nvPr>
        </p:nvSpPr>
        <p:spPr/>
        <p:txBody>
          <a:bodyPr/>
          <a:lstStyle/>
          <a:p>
            <a:endParaRPr lang="es-CO" dirty="0"/>
          </a:p>
        </p:txBody>
      </p:sp>
      <p:sp>
        <p:nvSpPr>
          <p:cNvPr id="4" name="Marcador de número de diapositiva 3"/>
          <p:cNvSpPr>
            <a:spLocks noGrp="1"/>
          </p:cNvSpPr>
          <p:nvPr>
            <p:ph type="sldNum" sz="quarter" idx="12"/>
          </p:nvPr>
        </p:nvSpPr>
        <p:spPr/>
        <p:txBody>
          <a:bodyPr/>
          <a:lstStyle/>
          <a:p>
            <a:fld id="{8215F2A7-BFA9-4B07-8F70-709BF4D2749B}" type="slidenum">
              <a:rPr lang="es-CO" smtClean="0"/>
              <a:t>‹Nº›</a:t>
            </a:fld>
            <a:endParaRPr lang="es-CO" dirty="0"/>
          </a:p>
        </p:txBody>
      </p:sp>
    </p:spTree>
    <p:extLst>
      <p:ext uri="{BB962C8B-B14F-4D97-AF65-F5344CB8AC3E}">
        <p14:creationId xmlns:p14="http://schemas.microsoft.com/office/powerpoint/2010/main" val="904355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F141C191-AC45-49B7-9080-04412D41C134}" type="datetimeFigureOut">
              <a:rPr lang="es-CO" smtClean="0"/>
              <a:t>6/02/2023</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8215F2A7-BFA9-4B07-8F70-709BF4D2749B}" type="slidenum">
              <a:rPr lang="es-CO" smtClean="0"/>
              <a:t>‹Nº›</a:t>
            </a:fld>
            <a:endParaRPr lang="es-CO" dirty="0"/>
          </a:p>
        </p:txBody>
      </p:sp>
    </p:spTree>
    <p:extLst>
      <p:ext uri="{BB962C8B-B14F-4D97-AF65-F5344CB8AC3E}">
        <p14:creationId xmlns:p14="http://schemas.microsoft.com/office/powerpoint/2010/main" val="3902617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F141C191-AC45-49B7-9080-04412D41C134}" type="datetimeFigureOut">
              <a:rPr lang="es-CO" smtClean="0"/>
              <a:t>6/02/2023</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8215F2A7-BFA9-4B07-8F70-709BF4D2749B}" type="slidenum">
              <a:rPr lang="es-CO" smtClean="0"/>
              <a:t>‹Nº›</a:t>
            </a:fld>
            <a:endParaRPr lang="es-CO" dirty="0"/>
          </a:p>
        </p:txBody>
      </p:sp>
    </p:spTree>
    <p:extLst>
      <p:ext uri="{BB962C8B-B14F-4D97-AF65-F5344CB8AC3E}">
        <p14:creationId xmlns:p14="http://schemas.microsoft.com/office/powerpoint/2010/main" val="316405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1C191-AC45-49B7-9080-04412D41C134}" type="datetimeFigureOut">
              <a:rPr lang="es-CO" smtClean="0"/>
              <a:t>6/02/2023</a:t>
            </a:fld>
            <a:endParaRPr lang="es-CO"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5F2A7-BFA9-4B07-8F70-709BF4D2749B}" type="slidenum">
              <a:rPr lang="es-CO" smtClean="0"/>
              <a:t>‹Nº›</a:t>
            </a:fld>
            <a:endParaRPr lang="es-CO" dirty="0"/>
          </a:p>
        </p:txBody>
      </p:sp>
    </p:spTree>
    <p:extLst>
      <p:ext uri="{BB962C8B-B14F-4D97-AF65-F5344CB8AC3E}">
        <p14:creationId xmlns:p14="http://schemas.microsoft.com/office/powerpoint/2010/main" val="1636766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drive.google.com/drive/folders/1uuox_Ky46eszPrLbxC3BIi2H7MKgGxcP?usp=sharing"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49271" r="19008"/>
          <a:stretch/>
        </p:blipFill>
        <p:spPr>
          <a:xfrm>
            <a:off x="8291592" y="0"/>
            <a:ext cx="3867457" cy="6858000"/>
          </a:xfrm>
          <a:prstGeom prst="rect">
            <a:avLst/>
          </a:prstGeom>
        </p:spPr>
      </p:pic>
      <p:sp>
        <p:nvSpPr>
          <p:cNvPr id="4" name="CuadroTexto 3"/>
          <p:cNvSpPr txBox="1"/>
          <p:nvPr/>
        </p:nvSpPr>
        <p:spPr>
          <a:xfrm>
            <a:off x="338836" y="3644051"/>
            <a:ext cx="7217938" cy="830997"/>
          </a:xfrm>
          <a:prstGeom prst="rect">
            <a:avLst/>
          </a:prstGeom>
          <a:noFill/>
        </p:spPr>
        <p:txBody>
          <a:bodyPr wrap="none" rtlCol="0">
            <a:spAutoFit/>
          </a:bodyPr>
          <a:lstStyle/>
          <a:p>
            <a:pPr lvl="0"/>
            <a:r>
              <a:rPr lang="es-ES" sz="2400" i="1" dirty="0">
                <a:solidFill>
                  <a:srgbClr val="3F3F3F"/>
                </a:solidFill>
                <a:ea typeface="Calibri"/>
                <a:cs typeface="Calibri"/>
                <a:sym typeface="Calibri"/>
              </a:rPr>
              <a:t>Esta guía reúne las herramientas básicas </a:t>
            </a:r>
            <a:r>
              <a:rPr lang="es-ES" sz="2400" i="1" dirty="0" smtClean="0">
                <a:solidFill>
                  <a:srgbClr val="3F3F3F"/>
                </a:solidFill>
                <a:ea typeface="Calibri"/>
                <a:cs typeface="Calibri"/>
                <a:sym typeface="Calibri"/>
              </a:rPr>
              <a:t>para </a:t>
            </a:r>
            <a:r>
              <a:rPr lang="es-ES" sz="2400" i="1" dirty="0">
                <a:solidFill>
                  <a:srgbClr val="3F3F3F"/>
                </a:solidFill>
                <a:ea typeface="Calibri"/>
                <a:cs typeface="Calibri"/>
                <a:sym typeface="Calibri"/>
              </a:rPr>
              <a:t>el uso </a:t>
            </a:r>
            <a:r>
              <a:rPr lang="es-ES" sz="2400" i="1" dirty="0" smtClean="0">
                <a:solidFill>
                  <a:srgbClr val="3F3F3F"/>
                </a:solidFill>
                <a:ea typeface="Calibri"/>
                <a:cs typeface="Calibri"/>
                <a:sym typeface="Calibri"/>
              </a:rPr>
              <a:t>y</a:t>
            </a:r>
          </a:p>
          <a:p>
            <a:pPr lvl="0"/>
            <a:r>
              <a:rPr lang="es-ES" sz="2400" i="1" dirty="0" smtClean="0">
                <a:solidFill>
                  <a:srgbClr val="3F3F3F"/>
                </a:solidFill>
                <a:ea typeface="Calibri"/>
                <a:cs typeface="Calibri"/>
                <a:sym typeface="Calibri"/>
              </a:rPr>
              <a:t>aplicación </a:t>
            </a:r>
            <a:r>
              <a:rPr lang="es-ES" sz="2400" i="1" dirty="0">
                <a:solidFill>
                  <a:srgbClr val="3F3F3F"/>
                </a:solidFill>
                <a:ea typeface="Calibri"/>
                <a:cs typeface="Calibri"/>
                <a:sym typeface="Calibri"/>
              </a:rPr>
              <a:t>de la marca FESC en  presentaciones digitales</a:t>
            </a:r>
          </a:p>
        </p:txBody>
      </p:sp>
      <p:sp>
        <p:nvSpPr>
          <p:cNvPr id="7" name="CuadroTexto 6"/>
          <p:cNvSpPr txBox="1"/>
          <p:nvPr/>
        </p:nvSpPr>
        <p:spPr>
          <a:xfrm>
            <a:off x="338836" y="2795115"/>
            <a:ext cx="9902959" cy="830997"/>
          </a:xfrm>
          <a:prstGeom prst="rect">
            <a:avLst/>
          </a:prstGeom>
          <a:noFill/>
        </p:spPr>
        <p:txBody>
          <a:bodyPr wrap="square" rtlCol="0">
            <a:spAutoFit/>
          </a:bodyPr>
          <a:lstStyle/>
          <a:p>
            <a:r>
              <a:rPr lang="es-CO" sz="4800" dirty="0" smtClean="0">
                <a:solidFill>
                  <a:schemeClr val="tx1">
                    <a:lumMod val="75000"/>
                    <a:lumOff val="25000"/>
                  </a:schemeClr>
                </a:solidFill>
                <a:latin typeface="Calibri bold italic" panose="020F07020304040A0204" pitchFamily="34" charset="0"/>
                <a:cs typeface="Calibri bold italic" panose="020F07020304040A0204" pitchFamily="34" charset="0"/>
              </a:rPr>
              <a:t>Guía para uso de diapositivas</a:t>
            </a:r>
          </a:p>
        </p:txBody>
      </p:sp>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68008" t="79548"/>
          <a:stretch/>
        </p:blipFill>
        <p:spPr>
          <a:xfrm>
            <a:off x="8291592" y="5455402"/>
            <a:ext cx="3900407" cy="1402597"/>
          </a:xfrm>
          <a:prstGeom prst="rect">
            <a:avLst/>
          </a:prstGeom>
        </p:spPr>
      </p:pic>
    </p:spTree>
    <p:extLst>
      <p:ext uri="{BB962C8B-B14F-4D97-AF65-F5344CB8AC3E}">
        <p14:creationId xmlns:p14="http://schemas.microsoft.com/office/powerpoint/2010/main" val="2740676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38;p21"/>
          <p:cNvSpPr txBox="1">
            <a:spLocks/>
          </p:cNvSpPr>
          <p:nvPr/>
        </p:nvSpPr>
        <p:spPr>
          <a:xfrm>
            <a:off x="1988918" y="978132"/>
            <a:ext cx="8203200" cy="4812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S" sz="3600" dirty="0">
                <a:solidFill>
                  <a:schemeClr val="bg2">
                    <a:lumMod val="25000"/>
                  </a:schemeClr>
                </a:solidFill>
                <a:latin typeface="Calibri bold italic" panose="020F07020304040A0204" pitchFamily="34" charset="0"/>
                <a:cs typeface="Calibri bold italic" panose="020F07020304040A0204" pitchFamily="34" charset="0"/>
              </a:rPr>
              <a:t>Ejemplo uso de gráfica en la presentación- </a:t>
            </a:r>
          </a:p>
          <a:p>
            <a:pPr algn="ctr">
              <a:spcBef>
                <a:spcPts val="0"/>
              </a:spcBef>
            </a:pPr>
            <a:r>
              <a:rPr lang="es-ES" sz="3600" dirty="0">
                <a:solidFill>
                  <a:schemeClr val="bg2">
                    <a:lumMod val="25000"/>
                  </a:schemeClr>
                </a:solidFill>
                <a:latin typeface="Calibri bold italic" panose="020F07020304040A0204" pitchFamily="34" charset="0"/>
                <a:cs typeface="Calibri bold italic" panose="020F07020304040A0204" pitchFamily="34" charset="0"/>
              </a:rPr>
              <a:t>Tamaño sugerido  para el título: 36 a 40 </a:t>
            </a:r>
          </a:p>
        </p:txBody>
      </p:sp>
      <p:sp>
        <p:nvSpPr>
          <p:cNvPr id="3" name="Google Shape;339;p21"/>
          <p:cNvSpPr/>
          <p:nvPr/>
        </p:nvSpPr>
        <p:spPr>
          <a:xfrm>
            <a:off x="2268827" y="2614052"/>
            <a:ext cx="287764" cy="101799"/>
          </a:xfrm>
          <a:custGeom>
            <a:avLst/>
            <a:gdLst/>
            <a:ahLst/>
            <a:cxnLst/>
            <a:rect l="l" t="t" r="r" b="b"/>
            <a:pathLst>
              <a:path w="11847" h="4191" extrusionOk="0">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4" name="Google Shape;340;p21"/>
          <p:cNvSpPr/>
          <p:nvPr/>
        </p:nvSpPr>
        <p:spPr>
          <a:xfrm>
            <a:off x="2266519" y="2531393"/>
            <a:ext cx="287011" cy="121717"/>
          </a:xfrm>
          <a:custGeom>
            <a:avLst/>
            <a:gdLst/>
            <a:ahLst/>
            <a:cxnLst/>
            <a:rect l="l" t="t" r="r" b="b"/>
            <a:pathLst>
              <a:path w="11816" h="5011" extrusionOk="0">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5" name="Google Shape;341;p21"/>
          <p:cNvSpPr/>
          <p:nvPr/>
        </p:nvSpPr>
        <p:spPr>
          <a:xfrm>
            <a:off x="2321633" y="2687505"/>
            <a:ext cx="181373" cy="95678"/>
          </a:xfrm>
          <a:custGeom>
            <a:avLst/>
            <a:gdLst/>
            <a:ahLst/>
            <a:cxnLst/>
            <a:rect l="l" t="t" r="r" b="b"/>
            <a:pathLst>
              <a:path w="7467" h="3939" extrusionOk="0">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6" name="Google Shape;342;p21"/>
          <p:cNvSpPr/>
          <p:nvPr/>
        </p:nvSpPr>
        <p:spPr>
          <a:xfrm>
            <a:off x="2283560" y="3990428"/>
            <a:ext cx="256381" cy="227306"/>
          </a:xfrm>
          <a:custGeom>
            <a:avLst/>
            <a:gdLst/>
            <a:ahLst/>
            <a:cxnLst/>
            <a:rect l="l" t="t" r="r" b="b"/>
            <a:pathLst>
              <a:path w="10555" h="9358" extrusionOk="0">
                <a:moveTo>
                  <a:pt x="1701" y="3119"/>
                </a:moveTo>
                <a:cubicBezTo>
                  <a:pt x="1890" y="3119"/>
                  <a:pt x="2048" y="3277"/>
                  <a:pt x="2048" y="3466"/>
                </a:cubicBezTo>
                <a:lnTo>
                  <a:pt x="2048" y="4159"/>
                </a:lnTo>
                <a:cubicBezTo>
                  <a:pt x="2048" y="4379"/>
                  <a:pt x="2205" y="4537"/>
                  <a:pt x="2394" y="4537"/>
                </a:cubicBezTo>
                <a:lnTo>
                  <a:pt x="3119" y="4537"/>
                </a:lnTo>
                <a:cubicBezTo>
                  <a:pt x="3308" y="4537"/>
                  <a:pt x="3466" y="4663"/>
                  <a:pt x="3466" y="4883"/>
                </a:cubicBezTo>
                <a:cubicBezTo>
                  <a:pt x="3466" y="5072"/>
                  <a:pt x="3308" y="5230"/>
                  <a:pt x="3119" y="5230"/>
                </a:cubicBezTo>
                <a:lnTo>
                  <a:pt x="2394" y="5230"/>
                </a:lnTo>
                <a:cubicBezTo>
                  <a:pt x="1796" y="5198"/>
                  <a:pt x="1323" y="4726"/>
                  <a:pt x="1323" y="4159"/>
                </a:cubicBezTo>
                <a:lnTo>
                  <a:pt x="1323" y="3466"/>
                </a:lnTo>
                <a:cubicBezTo>
                  <a:pt x="1323" y="3277"/>
                  <a:pt x="1512" y="3119"/>
                  <a:pt x="1701" y="3119"/>
                </a:cubicBezTo>
                <a:close/>
                <a:moveTo>
                  <a:pt x="3781" y="6585"/>
                </a:moveTo>
                <a:lnTo>
                  <a:pt x="3781" y="6931"/>
                </a:lnTo>
                <a:cubicBezTo>
                  <a:pt x="3781" y="7120"/>
                  <a:pt x="3623" y="7278"/>
                  <a:pt x="3434" y="7278"/>
                </a:cubicBezTo>
                <a:cubicBezTo>
                  <a:pt x="3214" y="7278"/>
                  <a:pt x="3056" y="7120"/>
                  <a:pt x="3056" y="6931"/>
                </a:cubicBezTo>
                <a:lnTo>
                  <a:pt x="3056" y="6585"/>
                </a:lnTo>
                <a:close/>
                <a:moveTo>
                  <a:pt x="6900" y="0"/>
                </a:moveTo>
                <a:cubicBezTo>
                  <a:pt x="5986" y="0"/>
                  <a:pt x="5293" y="693"/>
                  <a:pt x="5293" y="1607"/>
                </a:cubicBezTo>
                <a:cubicBezTo>
                  <a:pt x="5293" y="2363"/>
                  <a:pt x="5765" y="2741"/>
                  <a:pt x="6238" y="3182"/>
                </a:cubicBezTo>
                <a:lnTo>
                  <a:pt x="7561" y="4379"/>
                </a:lnTo>
                <a:lnTo>
                  <a:pt x="7561" y="7624"/>
                </a:lnTo>
                <a:cubicBezTo>
                  <a:pt x="7561" y="8223"/>
                  <a:pt x="7089" y="8664"/>
                  <a:pt x="6553" y="8664"/>
                </a:cubicBezTo>
                <a:lnTo>
                  <a:pt x="4820" y="8664"/>
                </a:lnTo>
                <a:cubicBezTo>
                  <a:pt x="4348" y="8664"/>
                  <a:pt x="3938" y="8349"/>
                  <a:pt x="3812" y="7876"/>
                </a:cubicBezTo>
                <a:cubicBezTo>
                  <a:pt x="4222" y="7719"/>
                  <a:pt x="4505" y="7372"/>
                  <a:pt x="4505" y="6931"/>
                </a:cubicBezTo>
                <a:lnTo>
                  <a:pt x="4505" y="6585"/>
                </a:lnTo>
                <a:lnTo>
                  <a:pt x="5198" y="6585"/>
                </a:lnTo>
                <a:cubicBezTo>
                  <a:pt x="6144" y="6585"/>
                  <a:pt x="6931" y="5797"/>
                  <a:pt x="6931" y="4852"/>
                </a:cubicBezTo>
                <a:lnTo>
                  <a:pt x="6931" y="4631"/>
                </a:lnTo>
                <a:lnTo>
                  <a:pt x="5829" y="3686"/>
                </a:lnTo>
                <a:cubicBezTo>
                  <a:pt x="5671" y="3529"/>
                  <a:pt x="5482" y="3371"/>
                  <a:pt x="5293" y="3182"/>
                </a:cubicBezTo>
                <a:cubicBezTo>
                  <a:pt x="4568" y="3151"/>
                  <a:pt x="3875" y="2899"/>
                  <a:pt x="3182" y="2332"/>
                </a:cubicBezTo>
                <a:cubicBezTo>
                  <a:pt x="2720" y="1911"/>
                  <a:pt x="1880" y="1701"/>
                  <a:pt x="1091" y="1701"/>
                </a:cubicBezTo>
                <a:cubicBezTo>
                  <a:pt x="697" y="1701"/>
                  <a:pt x="315" y="1754"/>
                  <a:pt x="0" y="1859"/>
                </a:cubicBezTo>
                <a:lnTo>
                  <a:pt x="0" y="4883"/>
                </a:lnTo>
                <a:cubicBezTo>
                  <a:pt x="0" y="5829"/>
                  <a:pt x="788" y="6616"/>
                  <a:pt x="1733" y="6616"/>
                </a:cubicBezTo>
                <a:lnTo>
                  <a:pt x="2457" y="6616"/>
                </a:lnTo>
                <a:lnTo>
                  <a:pt x="2457" y="6963"/>
                </a:lnTo>
                <a:cubicBezTo>
                  <a:pt x="2394" y="7404"/>
                  <a:pt x="2678" y="7782"/>
                  <a:pt x="3119" y="7908"/>
                </a:cubicBezTo>
                <a:cubicBezTo>
                  <a:pt x="3277" y="8727"/>
                  <a:pt x="3970" y="9357"/>
                  <a:pt x="4820" y="9357"/>
                </a:cubicBezTo>
                <a:lnTo>
                  <a:pt x="6553" y="9357"/>
                </a:lnTo>
                <a:cubicBezTo>
                  <a:pt x="7498" y="9357"/>
                  <a:pt x="8286" y="8569"/>
                  <a:pt x="8286" y="7624"/>
                </a:cubicBezTo>
                <a:lnTo>
                  <a:pt x="8286" y="4379"/>
                </a:lnTo>
                <a:cubicBezTo>
                  <a:pt x="9294" y="3497"/>
                  <a:pt x="9546" y="3277"/>
                  <a:pt x="9546" y="3277"/>
                </a:cubicBezTo>
                <a:cubicBezTo>
                  <a:pt x="9987" y="2867"/>
                  <a:pt x="10554" y="2395"/>
                  <a:pt x="10554" y="1607"/>
                </a:cubicBezTo>
                <a:cubicBezTo>
                  <a:pt x="10554" y="693"/>
                  <a:pt x="9830" y="0"/>
                  <a:pt x="8948" y="0"/>
                </a:cubicBezTo>
                <a:cubicBezTo>
                  <a:pt x="8538" y="0"/>
                  <a:pt x="8191" y="126"/>
                  <a:pt x="7908" y="347"/>
                </a:cubicBezTo>
                <a:cubicBezTo>
                  <a:pt x="7656" y="95"/>
                  <a:pt x="7278" y="0"/>
                  <a:pt x="6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7" name="Google Shape;343;p21"/>
          <p:cNvSpPr/>
          <p:nvPr/>
        </p:nvSpPr>
        <p:spPr>
          <a:xfrm>
            <a:off x="2282783" y="3930723"/>
            <a:ext cx="153853" cy="118657"/>
          </a:xfrm>
          <a:custGeom>
            <a:avLst/>
            <a:gdLst/>
            <a:ahLst/>
            <a:cxnLst/>
            <a:rect l="l" t="t" r="r" b="b"/>
            <a:pathLst>
              <a:path w="6334" h="4885" extrusionOk="0">
                <a:moveTo>
                  <a:pt x="3844" y="631"/>
                </a:moveTo>
                <a:cubicBezTo>
                  <a:pt x="4065" y="631"/>
                  <a:pt x="4222" y="788"/>
                  <a:pt x="4222" y="1009"/>
                </a:cubicBezTo>
                <a:lnTo>
                  <a:pt x="4222" y="1387"/>
                </a:lnTo>
                <a:lnTo>
                  <a:pt x="2773" y="1387"/>
                </a:lnTo>
                <a:lnTo>
                  <a:pt x="2773" y="1009"/>
                </a:lnTo>
                <a:cubicBezTo>
                  <a:pt x="2773" y="788"/>
                  <a:pt x="2931" y="631"/>
                  <a:pt x="3151" y="631"/>
                </a:cubicBezTo>
                <a:close/>
                <a:moveTo>
                  <a:pt x="3088" y="1"/>
                </a:moveTo>
                <a:cubicBezTo>
                  <a:pt x="2521" y="1"/>
                  <a:pt x="2080" y="473"/>
                  <a:pt x="2080" y="1040"/>
                </a:cubicBezTo>
                <a:lnTo>
                  <a:pt x="2080" y="1419"/>
                </a:lnTo>
                <a:lnTo>
                  <a:pt x="1733" y="1419"/>
                </a:lnTo>
                <a:cubicBezTo>
                  <a:pt x="788" y="1419"/>
                  <a:pt x="1" y="2206"/>
                  <a:pt x="1" y="3151"/>
                </a:cubicBezTo>
                <a:lnTo>
                  <a:pt x="1" y="3592"/>
                </a:lnTo>
                <a:cubicBezTo>
                  <a:pt x="332" y="3503"/>
                  <a:pt x="705" y="3459"/>
                  <a:pt x="1087" y="3459"/>
                </a:cubicBezTo>
                <a:cubicBezTo>
                  <a:pt x="2048" y="3459"/>
                  <a:pt x="3069" y="3736"/>
                  <a:pt x="3655" y="4254"/>
                </a:cubicBezTo>
                <a:cubicBezTo>
                  <a:pt x="4002" y="4569"/>
                  <a:pt x="4411" y="4758"/>
                  <a:pt x="4789" y="4884"/>
                </a:cubicBezTo>
                <a:cubicBezTo>
                  <a:pt x="4726" y="4664"/>
                  <a:pt x="4632" y="4380"/>
                  <a:pt x="4632" y="4096"/>
                </a:cubicBezTo>
                <a:cubicBezTo>
                  <a:pt x="4632" y="2994"/>
                  <a:pt x="5356" y="2112"/>
                  <a:pt x="6333" y="1860"/>
                </a:cubicBezTo>
                <a:cubicBezTo>
                  <a:pt x="6018" y="1576"/>
                  <a:pt x="5608" y="1419"/>
                  <a:pt x="5199" y="1419"/>
                </a:cubicBezTo>
                <a:lnTo>
                  <a:pt x="4821" y="1419"/>
                </a:lnTo>
                <a:lnTo>
                  <a:pt x="4821" y="1040"/>
                </a:lnTo>
                <a:cubicBezTo>
                  <a:pt x="4821" y="442"/>
                  <a:pt x="4348" y="1"/>
                  <a:pt x="3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8" name="Google Shape;344;p21"/>
          <p:cNvSpPr/>
          <p:nvPr/>
        </p:nvSpPr>
        <p:spPr>
          <a:xfrm>
            <a:off x="2264920" y="4638546"/>
            <a:ext cx="290824" cy="288614"/>
          </a:xfrm>
          <a:custGeom>
            <a:avLst/>
            <a:gdLst/>
            <a:ahLst/>
            <a:cxnLst/>
            <a:rect l="l" t="t" r="r" b="b"/>
            <a:pathLst>
              <a:path w="11973" h="11882" extrusionOk="0">
                <a:moveTo>
                  <a:pt x="6302" y="725"/>
                </a:moveTo>
                <a:lnTo>
                  <a:pt x="6302" y="1639"/>
                </a:lnTo>
                <a:cubicBezTo>
                  <a:pt x="6302" y="2111"/>
                  <a:pt x="6522" y="2552"/>
                  <a:pt x="6837" y="2867"/>
                </a:cubicBezTo>
                <a:lnTo>
                  <a:pt x="7152" y="3182"/>
                </a:lnTo>
                <a:cubicBezTo>
                  <a:pt x="6900" y="3340"/>
                  <a:pt x="6774" y="3560"/>
                  <a:pt x="6711" y="3749"/>
                </a:cubicBezTo>
                <a:cubicBezTo>
                  <a:pt x="6479" y="3517"/>
                  <a:pt x="6209" y="3407"/>
                  <a:pt x="5942" y="3407"/>
                </a:cubicBezTo>
                <a:cubicBezTo>
                  <a:pt x="5665" y="3407"/>
                  <a:pt x="5392" y="3525"/>
                  <a:pt x="5168" y="3749"/>
                </a:cubicBezTo>
                <a:cubicBezTo>
                  <a:pt x="5042" y="3497"/>
                  <a:pt x="4979" y="3340"/>
                  <a:pt x="4758" y="3151"/>
                </a:cubicBezTo>
                <a:lnTo>
                  <a:pt x="5105" y="2836"/>
                </a:lnTo>
                <a:cubicBezTo>
                  <a:pt x="5420" y="2521"/>
                  <a:pt x="5609" y="2080"/>
                  <a:pt x="5609" y="1607"/>
                </a:cubicBezTo>
                <a:lnTo>
                  <a:pt x="5609" y="725"/>
                </a:lnTo>
                <a:close/>
                <a:moveTo>
                  <a:pt x="5231" y="0"/>
                </a:moveTo>
                <a:cubicBezTo>
                  <a:pt x="5042" y="0"/>
                  <a:pt x="4884" y="158"/>
                  <a:pt x="4884" y="347"/>
                </a:cubicBezTo>
                <a:lnTo>
                  <a:pt x="4884" y="725"/>
                </a:lnTo>
                <a:lnTo>
                  <a:pt x="4884" y="1639"/>
                </a:lnTo>
                <a:cubicBezTo>
                  <a:pt x="4884" y="1922"/>
                  <a:pt x="4758" y="2206"/>
                  <a:pt x="4569" y="2395"/>
                </a:cubicBezTo>
                <a:lnTo>
                  <a:pt x="4096" y="2867"/>
                </a:lnTo>
                <a:lnTo>
                  <a:pt x="4033" y="2867"/>
                </a:lnTo>
                <a:cubicBezTo>
                  <a:pt x="2206" y="2867"/>
                  <a:pt x="127" y="7404"/>
                  <a:pt x="32" y="9830"/>
                </a:cubicBezTo>
                <a:cubicBezTo>
                  <a:pt x="1" y="11311"/>
                  <a:pt x="631" y="11846"/>
                  <a:pt x="1292" y="11846"/>
                </a:cubicBezTo>
                <a:cubicBezTo>
                  <a:pt x="1346" y="11852"/>
                  <a:pt x="1398" y="11855"/>
                  <a:pt x="1450" y="11855"/>
                </a:cubicBezTo>
                <a:cubicBezTo>
                  <a:pt x="2222" y="11855"/>
                  <a:pt x="2817" y="11224"/>
                  <a:pt x="3466" y="10869"/>
                </a:cubicBezTo>
                <a:cubicBezTo>
                  <a:pt x="4033" y="10554"/>
                  <a:pt x="4537" y="10271"/>
                  <a:pt x="4884" y="9767"/>
                </a:cubicBezTo>
                <a:cubicBezTo>
                  <a:pt x="5357" y="9137"/>
                  <a:pt x="5640" y="7593"/>
                  <a:pt x="5640" y="6144"/>
                </a:cubicBezTo>
                <a:lnTo>
                  <a:pt x="5640" y="6144"/>
                </a:lnTo>
                <a:lnTo>
                  <a:pt x="4222" y="7561"/>
                </a:lnTo>
                <a:cubicBezTo>
                  <a:pt x="4222" y="7593"/>
                  <a:pt x="4191" y="7593"/>
                  <a:pt x="4191" y="7624"/>
                </a:cubicBezTo>
                <a:cubicBezTo>
                  <a:pt x="4159" y="7687"/>
                  <a:pt x="4159" y="7687"/>
                  <a:pt x="4096" y="7687"/>
                </a:cubicBezTo>
                <a:lnTo>
                  <a:pt x="2773" y="9011"/>
                </a:lnTo>
                <a:cubicBezTo>
                  <a:pt x="2710" y="9074"/>
                  <a:pt x="2616" y="9105"/>
                  <a:pt x="2525" y="9105"/>
                </a:cubicBezTo>
                <a:cubicBezTo>
                  <a:pt x="2435" y="9105"/>
                  <a:pt x="2348" y="9074"/>
                  <a:pt x="2301" y="9011"/>
                </a:cubicBezTo>
                <a:cubicBezTo>
                  <a:pt x="2175" y="8885"/>
                  <a:pt x="2175" y="8664"/>
                  <a:pt x="2301" y="8538"/>
                </a:cubicBezTo>
                <a:lnTo>
                  <a:pt x="3435" y="7404"/>
                </a:lnTo>
                <a:lnTo>
                  <a:pt x="2994" y="6963"/>
                </a:lnTo>
                <a:cubicBezTo>
                  <a:pt x="2931" y="6900"/>
                  <a:pt x="2899" y="6805"/>
                  <a:pt x="2899" y="6742"/>
                </a:cubicBezTo>
                <a:cubicBezTo>
                  <a:pt x="2899" y="6648"/>
                  <a:pt x="2931" y="6585"/>
                  <a:pt x="2962" y="6490"/>
                </a:cubicBezTo>
                <a:cubicBezTo>
                  <a:pt x="3029" y="6424"/>
                  <a:pt x="3122" y="6384"/>
                  <a:pt x="3213" y="6384"/>
                </a:cubicBezTo>
                <a:cubicBezTo>
                  <a:pt x="3295" y="6384"/>
                  <a:pt x="3375" y="6416"/>
                  <a:pt x="3435" y="6490"/>
                </a:cubicBezTo>
                <a:lnTo>
                  <a:pt x="3907" y="6931"/>
                </a:lnTo>
                <a:lnTo>
                  <a:pt x="5546" y="5262"/>
                </a:lnTo>
                <a:lnTo>
                  <a:pt x="5451" y="4568"/>
                </a:lnTo>
                <a:lnTo>
                  <a:pt x="5703" y="4285"/>
                </a:lnTo>
                <a:cubicBezTo>
                  <a:pt x="5766" y="4222"/>
                  <a:pt x="5861" y="4190"/>
                  <a:pt x="5951" y="4190"/>
                </a:cubicBezTo>
                <a:cubicBezTo>
                  <a:pt x="6042" y="4190"/>
                  <a:pt x="6128" y="4222"/>
                  <a:pt x="6176" y="4285"/>
                </a:cubicBezTo>
                <a:lnTo>
                  <a:pt x="6459" y="4568"/>
                </a:lnTo>
                <a:cubicBezTo>
                  <a:pt x="6428" y="4789"/>
                  <a:pt x="6396" y="5010"/>
                  <a:pt x="6333" y="5262"/>
                </a:cubicBezTo>
                <a:lnTo>
                  <a:pt x="8035" y="6963"/>
                </a:lnTo>
                <a:lnTo>
                  <a:pt x="8476" y="6522"/>
                </a:lnTo>
                <a:cubicBezTo>
                  <a:pt x="8539" y="6475"/>
                  <a:pt x="8625" y="6451"/>
                  <a:pt x="8712" y="6451"/>
                </a:cubicBezTo>
                <a:cubicBezTo>
                  <a:pt x="8799" y="6451"/>
                  <a:pt x="8885" y="6475"/>
                  <a:pt x="8948" y="6522"/>
                </a:cubicBezTo>
                <a:cubicBezTo>
                  <a:pt x="9074" y="6648"/>
                  <a:pt x="9074" y="6900"/>
                  <a:pt x="8948" y="6994"/>
                </a:cubicBezTo>
                <a:lnTo>
                  <a:pt x="8507" y="7435"/>
                </a:lnTo>
                <a:lnTo>
                  <a:pt x="9641" y="8570"/>
                </a:lnTo>
                <a:cubicBezTo>
                  <a:pt x="9767" y="8696"/>
                  <a:pt x="9767" y="8948"/>
                  <a:pt x="9641" y="9042"/>
                </a:cubicBezTo>
                <a:cubicBezTo>
                  <a:pt x="9594" y="9105"/>
                  <a:pt x="9507" y="9137"/>
                  <a:pt x="9417" y="9137"/>
                </a:cubicBezTo>
                <a:cubicBezTo>
                  <a:pt x="9326" y="9137"/>
                  <a:pt x="9232" y="9105"/>
                  <a:pt x="9169" y="9042"/>
                </a:cubicBezTo>
                <a:lnTo>
                  <a:pt x="6302" y="6175"/>
                </a:lnTo>
                <a:lnTo>
                  <a:pt x="6302" y="6175"/>
                </a:lnTo>
                <a:cubicBezTo>
                  <a:pt x="6270" y="7624"/>
                  <a:pt x="6585" y="9168"/>
                  <a:pt x="7058" y="9798"/>
                </a:cubicBezTo>
                <a:cubicBezTo>
                  <a:pt x="7404" y="10302"/>
                  <a:pt x="7909" y="10617"/>
                  <a:pt x="8476" y="10901"/>
                </a:cubicBezTo>
                <a:cubicBezTo>
                  <a:pt x="9136" y="11291"/>
                  <a:pt x="9711" y="11882"/>
                  <a:pt x="10527" y="11882"/>
                </a:cubicBezTo>
                <a:cubicBezTo>
                  <a:pt x="10567" y="11882"/>
                  <a:pt x="10608" y="11881"/>
                  <a:pt x="10649" y="11878"/>
                </a:cubicBezTo>
                <a:cubicBezTo>
                  <a:pt x="11028" y="11846"/>
                  <a:pt x="11973" y="11626"/>
                  <a:pt x="11910" y="9893"/>
                </a:cubicBezTo>
                <a:cubicBezTo>
                  <a:pt x="11752" y="7372"/>
                  <a:pt x="9673" y="2836"/>
                  <a:pt x="7846" y="2836"/>
                </a:cubicBezTo>
                <a:lnTo>
                  <a:pt x="7751" y="2836"/>
                </a:lnTo>
                <a:lnTo>
                  <a:pt x="7310" y="2363"/>
                </a:lnTo>
                <a:cubicBezTo>
                  <a:pt x="7089" y="2174"/>
                  <a:pt x="6963" y="1891"/>
                  <a:pt x="6963" y="1607"/>
                </a:cubicBezTo>
                <a:lnTo>
                  <a:pt x="6963" y="725"/>
                </a:lnTo>
                <a:lnTo>
                  <a:pt x="6963" y="347"/>
                </a:lnTo>
                <a:cubicBezTo>
                  <a:pt x="6963" y="158"/>
                  <a:pt x="6806" y="0"/>
                  <a:pt x="66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9" name="Google Shape;345;p21"/>
          <p:cNvSpPr/>
          <p:nvPr/>
        </p:nvSpPr>
        <p:spPr>
          <a:xfrm>
            <a:off x="2284061" y="3222385"/>
            <a:ext cx="252543" cy="287011"/>
          </a:xfrm>
          <a:custGeom>
            <a:avLst/>
            <a:gdLst/>
            <a:ahLst/>
            <a:cxnLst/>
            <a:rect l="l" t="t" r="r" b="b"/>
            <a:pathLst>
              <a:path w="10397" h="11816" extrusionOk="0">
                <a:moveTo>
                  <a:pt x="6939" y="1373"/>
                </a:moveTo>
                <a:cubicBezTo>
                  <a:pt x="7177" y="1373"/>
                  <a:pt x="7419" y="1418"/>
                  <a:pt x="7656" y="1513"/>
                </a:cubicBezTo>
                <a:cubicBezTo>
                  <a:pt x="8255" y="1734"/>
                  <a:pt x="8696" y="2206"/>
                  <a:pt x="8853" y="2836"/>
                </a:cubicBezTo>
                <a:cubicBezTo>
                  <a:pt x="8916" y="3435"/>
                  <a:pt x="8822" y="4065"/>
                  <a:pt x="8412" y="4538"/>
                </a:cubicBezTo>
                <a:cubicBezTo>
                  <a:pt x="8349" y="4601"/>
                  <a:pt x="8255" y="4664"/>
                  <a:pt x="8129" y="4664"/>
                </a:cubicBezTo>
                <a:cubicBezTo>
                  <a:pt x="8066" y="4664"/>
                  <a:pt x="7971" y="4601"/>
                  <a:pt x="7939" y="4569"/>
                </a:cubicBezTo>
                <a:cubicBezTo>
                  <a:pt x="7782" y="4443"/>
                  <a:pt x="7782" y="4223"/>
                  <a:pt x="7908" y="4097"/>
                </a:cubicBezTo>
                <a:cubicBezTo>
                  <a:pt x="8129" y="3782"/>
                  <a:pt x="8223" y="3403"/>
                  <a:pt x="8129" y="2962"/>
                </a:cubicBezTo>
                <a:cubicBezTo>
                  <a:pt x="8066" y="2553"/>
                  <a:pt x="7750" y="2238"/>
                  <a:pt x="7404" y="2143"/>
                </a:cubicBezTo>
                <a:cubicBezTo>
                  <a:pt x="7254" y="2086"/>
                  <a:pt x="7095" y="2057"/>
                  <a:pt x="6939" y="2057"/>
                </a:cubicBezTo>
                <a:cubicBezTo>
                  <a:pt x="6669" y="2057"/>
                  <a:pt x="6406" y="2141"/>
                  <a:pt x="6207" y="2301"/>
                </a:cubicBezTo>
                <a:cubicBezTo>
                  <a:pt x="6148" y="2336"/>
                  <a:pt x="6084" y="2354"/>
                  <a:pt x="6021" y="2354"/>
                </a:cubicBezTo>
                <a:cubicBezTo>
                  <a:pt x="5916" y="2354"/>
                  <a:pt x="5813" y="2305"/>
                  <a:pt x="5734" y="2206"/>
                </a:cubicBezTo>
                <a:cubicBezTo>
                  <a:pt x="5608" y="2049"/>
                  <a:pt x="5671" y="1860"/>
                  <a:pt x="5829" y="1734"/>
                </a:cubicBezTo>
                <a:cubicBezTo>
                  <a:pt x="6163" y="1498"/>
                  <a:pt x="6545" y="1373"/>
                  <a:pt x="6939" y="1373"/>
                </a:cubicBezTo>
                <a:close/>
                <a:moveTo>
                  <a:pt x="3466" y="1"/>
                </a:moveTo>
                <a:cubicBezTo>
                  <a:pt x="3182" y="1"/>
                  <a:pt x="2899" y="32"/>
                  <a:pt x="2678" y="95"/>
                </a:cubicBezTo>
                <a:cubicBezTo>
                  <a:pt x="1481" y="348"/>
                  <a:pt x="504" y="1293"/>
                  <a:pt x="221" y="2490"/>
                </a:cubicBezTo>
                <a:cubicBezTo>
                  <a:pt x="0" y="3498"/>
                  <a:pt x="189" y="4569"/>
                  <a:pt x="851" y="5388"/>
                </a:cubicBezTo>
                <a:cubicBezTo>
                  <a:pt x="1292" y="5955"/>
                  <a:pt x="1512" y="6711"/>
                  <a:pt x="1512" y="7499"/>
                </a:cubicBezTo>
                <a:lnTo>
                  <a:pt x="1512" y="10209"/>
                </a:lnTo>
                <a:cubicBezTo>
                  <a:pt x="1512" y="11122"/>
                  <a:pt x="2237" y="11815"/>
                  <a:pt x="3151" y="11815"/>
                </a:cubicBezTo>
                <a:cubicBezTo>
                  <a:pt x="4033" y="11815"/>
                  <a:pt x="4757" y="11122"/>
                  <a:pt x="4757" y="10209"/>
                </a:cubicBezTo>
                <a:lnTo>
                  <a:pt x="4757" y="8539"/>
                </a:lnTo>
                <a:cubicBezTo>
                  <a:pt x="4757" y="8318"/>
                  <a:pt x="4947" y="8066"/>
                  <a:pt x="5230" y="8066"/>
                </a:cubicBezTo>
                <a:cubicBezTo>
                  <a:pt x="5451" y="8066"/>
                  <a:pt x="5703" y="8287"/>
                  <a:pt x="5703" y="8539"/>
                </a:cubicBezTo>
                <a:lnTo>
                  <a:pt x="5703" y="10209"/>
                </a:lnTo>
                <a:cubicBezTo>
                  <a:pt x="5703" y="11122"/>
                  <a:pt x="6396" y="11815"/>
                  <a:pt x="7309" y="11815"/>
                </a:cubicBezTo>
                <a:cubicBezTo>
                  <a:pt x="8223" y="11815"/>
                  <a:pt x="8916" y="11122"/>
                  <a:pt x="8916" y="10209"/>
                </a:cubicBezTo>
                <a:lnTo>
                  <a:pt x="8916" y="7499"/>
                </a:lnTo>
                <a:cubicBezTo>
                  <a:pt x="8916" y="6711"/>
                  <a:pt x="9168" y="5955"/>
                  <a:pt x="9609" y="5388"/>
                </a:cubicBezTo>
                <a:cubicBezTo>
                  <a:pt x="10145" y="4569"/>
                  <a:pt x="10397" y="3498"/>
                  <a:pt x="10145" y="2490"/>
                </a:cubicBezTo>
                <a:cubicBezTo>
                  <a:pt x="9893" y="1293"/>
                  <a:pt x="8885" y="348"/>
                  <a:pt x="7719" y="95"/>
                </a:cubicBezTo>
                <a:cubicBezTo>
                  <a:pt x="7435" y="1"/>
                  <a:pt x="7152" y="1"/>
                  <a:pt x="6931" y="1"/>
                </a:cubicBezTo>
                <a:cubicBezTo>
                  <a:pt x="6333" y="1"/>
                  <a:pt x="5703" y="158"/>
                  <a:pt x="5199" y="474"/>
                </a:cubicBezTo>
                <a:cubicBezTo>
                  <a:pt x="4663" y="158"/>
                  <a:pt x="4033" y="1"/>
                  <a:pt x="3466"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10" name="Google Shape;346;p21"/>
          <p:cNvSpPr/>
          <p:nvPr/>
        </p:nvSpPr>
        <p:spPr>
          <a:xfrm>
            <a:off x="2300507" y="5347842"/>
            <a:ext cx="219654" cy="287011"/>
          </a:xfrm>
          <a:custGeom>
            <a:avLst/>
            <a:gdLst/>
            <a:ahLst/>
            <a:cxnLst/>
            <a:rect l="l" t="t" r="r" b="b"/>
            <a:pathLst>
              <a:path w="9043" h="11816" extrusionOk="0">
                <a:moveTo>
                  <a:pt x="6392" y="3395"/>
                </a:moveTo>
                <a:cubicBezTo>
                  <a:pt x="6483" y="3395"/>
                  <a:pt x="6569" y="3419"/>
                  <a:pt x="6616" y="3466"/>
                </a:cubicBezTo>
                <a:cubicBezTo>
                  <a:pt x="7310" y="4159"/>
                  <a:pt x="7656" y="5010"/>
                  <a:pt x="7656" y="5924"/>
                </a:cubicBezTo>
                <a:cubicBezTo>
                  <a:pt x="7656" y="6837"/>
                  <a:pt x="7310" y="7719"/>
                  <a:pt x="6616" y="8350"/>
                </a:cubicBezTo>
                <a:cubicBezTo>
                  <a:pt x="5955" y="9043"/>
                  <a:pt x="5104" y="9389"/>
                  <a:pt x="4191" y="9389"/>
                </a:cubicBezTo>
                <a:cubicBezTo>
                  <a:pt x="4002" y="9389"/>
                  <a:pt x="3844" y="9232"/>
                  <a:pt x="3844" y="9043"/>
                </a:cubicBezTo>
                <a:cubicBezTo>
                  <a:pt x="3844" y="8822"/>
                  <a:pt x="4002" y="8665"/>
                  <a:pt x="4191" y="8665"/>
                </a:cubicBezTo>
                <a:cubicBezTo>
                  <a:pt x="4947" y="8665"/>
                  <a:pt x="5608" y="8413"/>
                  <a:pt x="6144" y="7845"/>
                </a:cubicBezTo>
                <a:cubicBezTo>
                  <a:pt x="6679" y="7341"/>
                  <a:pt x="6994" y="6617"/>
                  <a:pt x="6994" y="5892"/>
                </a:cubicBezTo>
                <a:cubicBezTo>
                  <a:pt x="6931" y="5168"/>
                  <a:pt x="6679" y="4474"/>
                  <a:pt x="6144" y="3939"/>
                </a:cubicBezTo>
                <a:cubicBezTo>
                  <a:pt x="6049" y="3844"/>
                  <a:pt x="6049" y="3592"/>
                  <a:pt x="6144" y="3466"/>
                </a:cubicBezTo>
                <a:cubicBezTo>
                  <a:pt x="6207" y="3419"/>
                  <a:pt x="6301" y="3395"/>
                  <a:pt x="6392" y="3395"/>
                </a:cubicBezTo>
                <a:close/>
                <a:moveTo>
                  <a:pt x="378" y="1"/>
                </a:moveTo>
                <a:cubicBezTo>
                  <a:pt x="189" y="1"/>
                  <a:pt x="0" y="158"/>
                  <a:pt x="0" y="379"/>
                </a:cubicBezTo>
                <a:lnTo>
                  <a:pt x="0" y="1482"/>
                </a:lnTo>
                <a:cubicBezTo>
                  <a:pt x="0" y="2742"/>
                  <a:pt x="977" y="3750"/>
                  <a:pt x="2206" y="3876"/>
                </a:cubicBezTo>
                <a:cubicBezTo>
                  <a:pt x="2489" y="4695"/>
                  <a:pt x="3277" y="5294"/>
                  <a:pt x="4191" y="5294"/>
                </a:cubicBezTo>
                <a:cubicBezTo>
                  <a:pt x="4569" y="5294"/>
                  <a:pt x="4915" y="5609"/>
                  <a:pt x="4915" y="5987"/>
                </a:cubicBezTo>
                <a:cubicBezTo>
                  <a:pt x="4852" y="6302"/>
                  <a:pt x="4537" y="6617"/>
                  <a:pt x="4191" y="6617"/>
                </a:cubicBezTo>
                <a:cubicBezTo>
                  <a:pt x="3277" y="6617"/>
                  <a:pt x="2489" y="7215"/>
                  <a:pt x="2206" y="8035"/>
                </a:cubicBezTo>
                <a:cubicBezTo>
                  <a:pt x="1009" y="8161"/>
                  <a:pt x="0" y="9200"/>
                  <a:pt x="0" y="10460"/>
                </a:cubicBezTo>
                <a:lnTo>
                  <a:pt x="0" y="11469"/>
                </a:lnTo>
                <a:cubicBezTo>
                  <a:pt x="0" y="11658"/>
                  <a:pt x="189" y="11815"/>
                  <a:pt x="378" y="11815"/>
                </a:cubicBezTo>
                <a:lnTo>
                  <a:pt x="1765" y="11815"/>
                </a:lnTo>
                <a:cubicBezTo>
                  <a:pt x="1954" y="11815"/>
                  <a:pt x="2111" y="11658"/>
                  <a:pt x="2111" y="11469"/>
                </a:cubicBezTo>
                <a:lnTo>
                  <a:pt x="2111" y="10460"/>
                </a:lnTo>
                <a:cubicBezTo>
                  <a:pt x="2111" y="10240"/>
                  <a:pt x="2269" y="10082"/>
                  <a:pt x="2458" y="10082"/>
                </a:cubicBezTo>
                <a:lnTo>
                  <a:pt x="2647" y="10082"/>
                </a:lnTo>
                <a:cubicBezTo>
                  <a:pt x="3056" y="10523"/>
                  <a:pt x="3592" y="10807"/>
                  <a:pt x="4191" y="10807"/>
                </a:cubicBezTo>
                <a:cubicBezTo>
                  <a:pt x="6868" y="10807"/>
                  <a:pt x="9042" y="8633"/>
                  <a:pt x="9042" y="5955"/>
                </a:cubicBezTo>
                <a:cubicBezTo>
                  <a:pt x="9042" y="3277"/>
                  <a:pt x="6868" y="1103"/>
                  <a:pt x="4191" y="1103"/>
                </a:cubicBezTo>
                <a:cubicBezTo>
                  <a:pt x="3592" y="1103"/>
                  <a:pt x="3056" y="1356"/>
                  <a:pt x="2647" y="1828"/>
                </a:cubicBezTo>
                <a:lnTo>
                  <a:pt x="2458" y="1828"/>
                </a:lnTo>
                <a:cubicBezTo>
                  <a:pt x="2269" y="1828"/>
                  <a:pt x="2111" y="1671"/>
                  <a:pt x="2111" y="1482"/>
                </a:cubicBezTo>
                <a:lnTo>
                  <a:pt x="2111" y="379"/>
                </a:lnTo>
                <a:cubicBezTo>
                  <a:pt x="2111" y="158"/>
                  <a:pt x="1954" y="1"/>
                  <a:pt x="17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Calibri bold italic" panose="020F07020304040A0204" pitchFamily="34" charset="0"/>
              <a:cs typeface="Calibri bold italic" panose="020F07020304040A0204" pitchFamily="34" charset="0"/>
            </a:endParaRPr>
          </a:p>
        </p:txBody>
      </p:sp>
      <p:sp>
        <p:nvSpPr>
          <p:cNvPr id="12" name="Google Shape;348;p21"/>
          <p:cNvSpPr/>
          <p:nvPr/>
        </p:nvSpPr>
        <p:spPr>
          <a:xfrm>
            <a:off x="3956219" y="4682572"/>
            <a:ext cx="3381000" cy="20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13" name="Google Shape;349;p21"/>
          <p:cNvSpPr/>
          <p:nvPr/>
        </p:nvSpPr>
        <p:spPr>
          <a:xfrm>
            <a:off x="3956219" y="4682572"/>
            <a:ext cx="677400" cy="200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14" name="Google Shape;350;p21"/>
          <p:cNvSpPr/>
          <p:nvPr/>
        </p:nvSpPr>
        <p:spPr>
          <a:xfrm>
            <a:off x="4389623" y="4604027"/>
            <a:ext cx="357600" cy="357600"/>
          </a:xfrm>
          <a:prstGeom prst="ellipse">
            <a:avLst/>
          </a:prstGeom>
          <a:solidFill>
            <a:schemeClr val="accent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15" name="Google Shape;351;p21"/>
          <p:cNvSpPr txBox="1"/>
          <p:nvPr/>
        </p:nvSpPr>
        <p:spPr>
          <a:xfrm>
            <a:off x="2826328" y="4618795"/>
            <a:ext cx="959100" cy="32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accent4"/>
                </a:solidFill>
                <a:latin typeface="Calibri bold italic" panose="020F07020304040A0204" pitchFamily="34" charset="0"/>
                <a:ea typeface="Fira Sans Extra Condensed Medium"/>
                <a:cs typeface="Calibri bold italic" panose="020F07020304040A0204" pitchFamily="34" charset="0"/>
                <a:sym typeface="Fira Sans Extra Condensed Medium"/>
              </a:rPr>
              <a:t>Mars</a:t>
            </a:r>
            <a:endParaRPr sz="1700">
              <a:solidFill>
                <a:schemeClr val="accent4"/>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16" name="Google Shape;352;p21"/>
          <p:cNvSpPr txBox="1"/>
          <p:nvPr/>
        </p:nvSpPr>
        <p:spPr>
          <a:xfrm>
            <a:off x="7508031" y="4618795"/>
            <a:ext cx="959100" cy="328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a:solidFill>
                  <a:schemeClr val="accent4"/>
                </a:solidFill>
                <a:latin typeface="Calibri bold italic" panose="020F07020304040A0204" pitchFamily="34" charset="0"/>
                <a:ea typeface="Roboto Medium"/>
                <a:cs typeface="Calibri bold italic" panose="020F07020304040A0204" pitchFamily="34" charset="0"/>
                <a:sym typeface="Roboto Medium"/>
              </a:rPr>
              <a:t>30</a:t>
            </a:r>
            <a:r>
              <a:rPr lang="en" sz="1500">
                <a:solidFill>
                  <a:schemeClr val="accent4"/>
                </a:solidFill>
                <a:latin typeface="Calibri bold italic" panose="020F07020304040A0204" pitchFamily="34" charset="0"/>
                <a:ea typeface="Roboto"/>
                <a:cs typeface="Calibri bold italic" panose="020F07020304040A0204" pitchFamily="34" charset="0"/>
                <a:sym typeface="Roboto"/>
              </a:rPr>
              <a:t>%</a:t>
            </a:r>
            <a:endParaRPr sz="2000">
              <a:solidFill>
                <a:schemeClr val="accent4"/>
              </a:solidFill>
              <a:latin typeface="Calibri bold italic" panose="020F07020304040A0204" pitchFamily="34" charset="0"/>
              <a:ea typeface="Roboto Medium"/>
              <a:cs typeface="Calibri bold italic" panose="020F07020304040A0204" pitchFamily="34" charset="0"/>
              <a:sym typeface="Roboto Medium"/>
            </a:endParaRPr>
          </a:p>
        </p:txBody>
      </p:sp>
      <p:sp>
        <p:nvSpPr>
          <p:cNvPr id="17" name="Google Shape;353;p21"/>
          <p:cNvSpPr txBox="1"/>
          <p:nvPr/>
        </p:nvSpPr>
        <p:spPr>
          <a:xfrm>
            <a:off x="8691083" y="4462645"/>
            <a:ext cx="1521300" cy="548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rgbClr val="434343"/>
                </a:solidFill>
                <a:latin typeface="Calibri bold italic" panose="020F07020304040A0204" pitchFamily="34" charset="0"/>
                <a:ea typeface="Roboto"/>
                <a:cs typeface="Calibri bold italic" panose="020F07020304040A0204" pitchFamily="34" charset="0"/>
                <a:sym typeface="Roboto"/>
              </a:rPr>
              <a:t>Mars is actually</a:t>
            </a:r>
            <a:br>
              <a:rPr lang="en" sz="1600">
                <a:solidFill>
                  <a:srgbClr val="434343"/>
                </a:solidFill>
                <a:latin typeface="Calibri bold italic" panose="020F07020304040A0204" pitchFamily="34" charset="0"/>
                <a:ea typeface="Roboto"/>
                <a:cs typeface="Calibri bold italic" panose="020F07020304040A0204" pitchFamily="34" charset="0"/>
                <a:sym typeface="Roboto"/>
              </a:rPr>
            </a:br>
            <a:r>
              <a:rPr lang="en" sz="1600">
                <a:solidFill>
                  <a:srgbClr val="434343"/>
                </a:solidFill>
                <a:latin typeface="Calibri bold italic" panose="020F07020304040A0204" pitchFamily="34" charset="0"/>
                <a:ea typeface="Roboto"/>
                <a:cs typeface="Calibri bold italic" panose="020F07020304040A0204" pitchFamily="34" charset="0"/>
                <a:sym typeface="Roboto"/>
              </a:rPr>
              <a:t>a cold place</a:t>
            </a:r>
            <a:endParaRPr sz="1600">
              <a:solidFill>
                <a:srgbClr val="434343"/>
              </a:solidFill>
              <a:latin typeface="Calibri bold italic" panose="020F07020304040A0204" pitchFamily="34" charset="0"/>
              <a:ea typeface="Roboto"/>
              <a:cs typeface="Calibri bold italic" panose="020F07020304040A0204" pitchFamily="34" charset="0"/>
              <a:sym typeface="Roboto"/>
            </a:endParaRPr>
          </a:p>
        </p:txBody>
      </p:sp>
      <p:sp>
        <p:nvSpPr>
          <p:cNvPr id="19" name="Google Shape;355;p21"/>
          <p:cNvSpPr/>
          <p:nvPr/>
        </p:nvSpPr>
        <p:spPr>
          <a:xfrm>
            <a:off x="3956219" y="3974092"/>
            <a:ext cx="3381000" cy="20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20" name="Google Shape;356;p21"/>
          <p:cNvSpPr/>
          <p:nvPr/>
        </p:nvSpPr>
        <p:spPr>
          <a:xfrm>
            <a:off x="3956219" y="3974092"/>
            <a:ext cx="2162100" cy="2007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21" name="Google Shape;357;p21"/>
          <p:cNvSpPr/>
          <p:nvPr/>
        </p:nvSpPr>
        <p:spPr>
          <a:xfrm>
            <a:off x="5960983" y="3895547"/>
            <a:ext cx="357600" cy="357600"/>
          </a:xfrm>
          <a:prstGeom prst="ellipse">
            <a:avLst/>
          </a:prstGeom>
          <a:solidFill>
            <a:schemeClr val="accent3"/>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22" name="Google Shape;358;p21"/>
          <p:cNvSpPr txBox="1"/>
          <p:nvPr/>
        </p:nvSpPr>
        <p:spPr>
          <a:xfrm>
            <a:off x="2826328" y="3910315"/>
            <a:ext cx="959100" cy="32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accent3"/>
                </a:solidFill>
                <a:latin typeface="Calibri bold italic" panose="020F07020304040A0204" pitchFamily="34" charset="0"/>
                <a:ea typeface="Fira Sans Extra Condensed Medium"/>
                <a:cs typeface="Calibri bold italic" panose="020F07020304040A0204" pitchFamily="34" charset="0"/>
                <a:sym typeface="Fira Sans Extra Condensed Medium"/>
              </a:rPr>
              <a:t>Earth</a:t>
            </a:r>
            <a:endParaRPr sz="1700">
              <a:solidFill>
                <a:schemeClr val="accent3"/>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23" name="Google Shape;359;p21"/>
          <p:cNvSpPr txBox="1"/>
          <p:nvPr/>
        </p:nvSpPr>
        <p:spPr>
          <a:xfrm>
            <a:off x="7508031" y="3910315"/>
            <a:ext cx="959100" cy="328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a:solidFill>
                  <a:schemeClr val="accent3"/>
                </a:solidFill>
                <a:latin typeface="Calibri bold italic" panose="020F07020304040A0204" pitchFamily="34" charset="0"/>
                <a:ea typeface="Roboto Medium"/>
                <a:cs typeface="Calibri bold italic" panose="020F07020304040A0204" pitchFamily="34" charset="0"/>
                <a:sym typeface="Roboto Medium"/>
              </a:rPr>
              <a:t>60</a:t>
            </a:r>
            <a:r>
              <a:rPr lang="en" sz="1500">
                <a:solidFill>
                  <a:schemeClr val="accent3"/>
                </a:solidFill>
                <a:latin typeface="Calibri bold italic" panose="020F07020304040A0204" pitchFamily="34" charset="0"/>
                <a:ea typeface="Roboto"/>
                <a:cs typeface="Calibri bold italic" panose="020F07020304040A0204" pitchFamily="34" charset="0"/>
                <a:sym typeface="Roboto"/>
              </a:rPr>
              <a:t>%</a:t>
            </a:r>
            <a:endParaRPr sz="2000">
              <a:solidFill>
                <a:schemeClr val="accent3"/>
              </a:solidFill>
              <a:latin typeface="Calibri bold italic" panose="020F07020304040A0204" pitchFamily="34" charset="0"/>
              <a:ea typeface="Roboto Medium"/>
              <a:cs typeface="Calibri bold italic" panose="020F07020304040A0204" pitchFamily="34" charset="0"/>
              <a:sym typeface="Roboto Medium"/>
            </a:endParaRPr>
          </a:p>
        </p:txBody>
      </p:sp>
      <p:sp>
        <p:nvSpPr>
          <p:cNvPr id="24" name="Google Shape;360;p21"/>
          <p:cNvSpPr txBox="1"/>
          <p:nvPr/>
        </p:nvSpPr>
        <p:spPr>
          <a:xfrm>
            <a:off x="8691083" y="3783820"/>
            <a:ext cx="1521300" cy="548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rgbClr val="434343"/>
                </a:solidFill>
                <a:latin typeface="Calibri bold italic" panose="020F07020304040A0204" pitchFamily="34" charset="0"/>
                <a:ea typeface="Roboto"/>
                <a:cs typeface="Calibri bold italic" panose="020F07020304040A0204" pitchFamily="34" charset="0"/>
                <a:sym typeface="Roboto"/>
              </a:rPr>
              <a:t>Earth in the only planet with life</a:t>
            </a:r>
            <a:endParaRPr sz="1600">
              <a:solidFill>
                <a:srgbClr val="434343"/>
              </a:solidFill>
              <a:latin typeface="Calibri bold italic" panose="020F07020304040A0204" pitchFamily="34" charset="0"/>
              <a:ea typeface="Roboto"/>
              <a:cs typeface="Calibri bold italic" panose="020F07020304040A0204" pitchFamily="34" charset="0"/>
              <a:sym typeface="Roboto"/>
            </a:endParaRPr>
          </a:p>
        </p:txBody>
      </p:sp>
      <p:sp>
        <p:nvSpPr>
          <p:cNvPr id="26" name="Google Shape;362;p21"/>
          <p:cNvSpPr/>
          <p:nvPr/>
        </p:nvSpPr>
        <p:spPr>
          <a:xfrm>
            <a:off x="3956219" y="3265612"/>
            <a:ext cx="3381000" cy="20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27" name="Google Shape;363;p21"/>
          <p:cNvSpPr/>
          <p:nvPr/>
        </p:nvSpPr>
        <p:spPr>
          <a:xfrm>
            <a:off x="3956218" y="3265612"/>
            <a:ext cx="3147151" cy="200700"/>
          </a:xfrm>
          <a:prstGeom prst="roundRect">
            <a:avLst>
              <a:gd name="adj" fmla="val 50000"/>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bold italic" panose="020F07020304040A0204" pitchFamily="34" charset="0"/>
              <a:cs typeface="Calibri bold italic" panose="020F07020304040A0204" pitchFamily="34" charset="0"/>
            </a:endParaRPr>
          </a:p>
        </p:txBody>
      </p:sp>
      <p:sp>
        <p:nvSpPr>
          <p:cNvPr id="28" name="Google Shape;364;p21"/>
          <p:cNvSpPr/>
          <p:nvPr/>
        </p:nvSpPr>
        <p:spPr>
          <a:xfrm>
            <a:off x="6839608" y="3187067"/>
            <a:ext cx="357600" cy="357600"/>
          </a:xfrm>
          <a:prstGeom prst="ellipse">
            <a:avLst/>
          </a:prstGeom>
          <a:solidFill>
            <a:schemeClr val="accent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29" name="Google Shape;365;p21"/>
          <p:cNvSpPr txBox="1"/>
          <p:nvPr/>
        </p:nvSpPr>
        <p:spPr>
          <a:xfrm>
            <a:off x="2826328" y="3201835"/>
            <a:ext cx="959100" cy="32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accent2"/>
                </a:solidFill>
                <a:latin typeface="Calibri bold italic" panose="020F07020304040A0204" pitchFamily="34" charset="0"/>
                <a:ea typeface="Fira Sans Extra Condensed Medium"/>
                <a:cs typeface="Calibri bold italic" panose="020F07020304040A0204" pitchFamily="34" charset="0"/>
                <a:sym typeface="Fira Sans Extra Condensed Medium"/>
              </a:rPr>
              <a:t>Venus</a:t>
            </a:r>
            <a:endParaRPr sz="1700">
              <a:solidFill>
                <a:schemeClr val="accent2"/>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30" name="Google Shape;366;p21"/>
          <p:cNvSpPr txBox="1"/>
          <p:nvPr/>
        </p:nvSpPr>
        <p:spPr>
          <a:xfrm>
            <a:off x="7508031" y="3201835"/>
            <a:ext cx="959100" cy="328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a:solidFill>
                  <a:schemeClr val="accent2"/>
                </a:solidFill>
                <a:latin typeface="Calibri bold italic" panose="020F07020304040A0204" pitchFamily="34" charset="0"/>
                <a:ea typeface="Roboto Medium"/>
                <a:cs typeface="Calibri bold italic" panose="020F07020304040A0204" pitchFamily="34" charset="0"/>
                <a:sym typeface="Roboto Medium"/>
              </a:rPr>
              <a:t>50</a:t>
            </a:r>
            <a:r>
              <a:rPr lang="en" sz="1500">
                <a:solidFill>
                  <a:schemeClr val="accent2"/>
                </a:solidFill>
                <a:latin typeface="Calibri bold italic" panose="020F07020304040A0204" pitchFamily="34" charset="0"/>
                <a:ea typeface="Roboto"/>
                <a:cs typeface="Calibri bold italic" panose="020F07020304040A0204" pitchFamily="34" charset="0"/>
                <a:sym typeface="Roboto"/>
              </a:rPr>
              <a:t>%</a:t>
            </a:r>
            <a:endParaRPr sz="2000">
              <a:solidFill>
                <a:schemeClr val="accent2"/>
              </a:solidFill>
              <a:latin typeface="Calibri bold italic" panose="020F07020304040A0204" pitchFamily="34" charset="0"/>
              <a:ea typeface="Roboto Medium"/>
              <a:cs typeface="Calibri bold italic" panose="020F07020304040A0204" pitchFamily="34" charset="0"/>
              <a:sym typeface="Roboto Medium"/>
            </a:endParaRPr>
          </a:p>
        </p:txBody>
      </p:sp>
      <p:sp>
        <p:nvSpPr>
          <p:cNvPr id="31" name="Google Shape;367;p21"/>
          <p:cNvSpPr txBox="1"/>
          <p:nvPr/>
        </p:nvSpPr>
        <p:spPr>
          <a:xfrm>
            <a:off x="8691083" y="3045695"/>
            <a:ext cx="1521300" cy="548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rgbClr val="434343"/>
                </a:solidFill>
                <a:latin typeface="Calibri bold italic" panose="020F07020304040A0204" pitchFamily="34" charset="0"/>
                <a:ea typeface="Roboto"/>
                <a:cs typeface="Calibri bold italic" panose="020F07020304040A0204" pitchFamily="34" charset="0"/>
                <a:sym typeface="Roboto"/>
              </a:rPr>
              <a:t>Venus has a beautiful name</a:t>
            </a:r>
            <a:endParaRPr sz="1600">
              <a:solidFill>
                <a:srgbClr val="434343"/>
              </a:solidFill>
              <a:latin typeface="Calibri bold italic" panose="020F07020304040A0204" pitchFamily="34" charset="0"/>
              <a:ea typeface="Roboto"/>
              <a:cs typeface="Calibri bold italic" panose="020F07020304040A0204" pitchFamily="34" charset="0"/>
              <a:sym typeface="Roboto"/>
            </a:endParaRPr>
          </a:p>
        </p:txBody>
      </p:sp>
      <p:sp>
        <p:nvSpPr>
          <p:cNvPr id="33" name="Google Shape;369;p21"/>
          <p:cNvSpPr/>
          <p:nvPr/>
        </p:nvSpPr>
        <p:spPr>
          <a:xfrm>
            <a:off x="3956219" y="2557132"/>
            <a:ext cx="3381000" cy="20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34" name="Google Shape;370;p21"/>
          <p:cNvSpPr/>
          <p:nvPr/>
        </p:nvSpPr>
        <p:spPr>
          <a:xfrm>
            <a:off x="3956219" y="2557132"/>
            <a:ext cx="3223800" cy="2007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35" name="Google Shape;371;p21"/>
          <p:cNvSpPr/>
          <p:nvPr/>
        </p:nvSpPr>
        <p:spPr>
          <a:xfrm>
            <a:off x="6979553" y="2478587"/>
            <a:ext cx="357600" cy="357600"/>
          </a:xfrm>
          <a:prstGeom prst="ellipse">
            <a:avLst/>
          </a:prstGeom>
          <a:solidFill>
            <a:schemeClr val="accent1"/>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36" name="Google Shape;372;p21"/>
          <p:cNvSpPr txBox="1"/>
          <p:nvPr/>
        </p:nvSpPr>
        <p:spPr>
          <a:xfrm>
            <a:off x="2826328" y="2493355"/>
            <a:ext cx="959100" cy="32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accent1"/>
                </a:solidFill>
                <a:latin typeface="Calibri bold italic" panose="020F07020304040A0204" pitchFamily="34" charset="0"/>
                <a:ea typeface="Fira Sans Extra Condensed Medium"/>
                <a:cs typeface="Calibri bold italic" panose="020F07020304040A0204" pitchFamily="34" charset="0"/>
                <a:sym typeface="Fira Sans Extra Condensed Medium"/>
              </a:rPr>
              <a:t>Mercury</a:t>
            </a:r>
            <a:endParaRPr sz="1700">
              <a:solidFill>
                <a:schemeClr val="accent1"/>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37" name="Google Shape;373;p21"/>
          <p:cNvSpPr txBox="1"/>
          <p:nvPr/>
        </p:nvSpPr>
        <p:spPr>
          <a:xfrm>
            <a:off x="7508031" y="2493355"/>
            <a:ext cx="959100" cy="328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a:solidFill>
                  <a:schemeClr val="accent1"/>
                </a:solidFill>
                <a:latin typeface="Calibri bold italic" panose="020F07020304040A0204" pitchFamily="34" charset="0"/>
                <a:ea typeface="Roboto Medium"/>
                <a:cs typeface="Calibri bold italic" panose="020F07020304040A0204" pitchFamily="34" charset="0"/>
                <a:sym typeface="Roboto Medium"/>
              </a:rPr>
              <a:t>100</a:t>
            </a:r>
            <a:r>
              <a:rPr lang="en" sz="1500">
                <a:solidFill>
                  <a:schemeClr val="accent1"/>
                </a:solidFill>
                <a:latin typeface="Calibri bold italic" panose="020F07020304040A0204" pitchFamily="34" charset="0"/>
                <a:ea typeface="Roboto"/>
                <a:cs typeface="Calibri bold italic" panose="020F07020304040A0204" pitchFamily="34" charset="0"/>
                <a:sym typeface="Roboto"/>
              </a:rPr>
              <a:t>%</a:t>
            </a:r>
            <a:endParaRPr sz="1500">
              <a:solidFill>
                <a:schemeClr val="accent1"/>
              </a:solidFill>
              <a:latin typeface="Calibri bold italic" panose="020F07020304040A0204" pitchFamily="34" charset="0"/>
              <a:ea typeface="Roboto"/>
              <a:cs typeface="Calibri bold italic" panose="020F07020304040A0204" pitchFamily="34" charset="0"/>
              <a:sym typeface="Roboto"/>
            </a:endParaRPr>
          </a:p>
        </p:txBody>
      </p:sp>
      <p:sp>
        <p:nvSpPr>
          <p:cNvPr id="38" name="Google Shape;374;p21"/>
          <p:cNvSpPr txBox="1"/>
          <p:nvPr/>
        </p:nvSpPr>
        <p:spPr>
          <a:xfrm>
            <a:off x="8691082" y="2337220"/>
            <a:ext cx="1521300" cy="548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dirty="0">
                <a:solidFill>
                  <a:srgbClr val="434343"/>
                </a:solidFill>
                <a:latin typeface="Calibri bold italic" panose="020F07020304040A0204" pitchFamily="34" charset="0"/>
                <a:ea typeface="Roboto"/>
                <a:cs typeface="Calibri bold italic" panose="020F07020304040A0204" pitchFamily="34" charset="0"/>
                <a:sym typeface="Roboto"/>
              </a:rPr>
              <a:t>Mercury is the smallest planet</a:t>
            </a:r>
            <a:endParaRPr sz="1600" dirty="0">
              <a:solidFill>
                <a:srgbClr val="434343"/>
              </a:solidFill>
              <a:latin typeface="Calibri bold italic" panose="020F07020304040A0204" pitchFamily="34" charset="0"/>
              <a:ea typeface="Roboto"/>
              <a:cs typeface="Calibri bold italic" panose="020F07020304040A0204" pitchFamily="34" charset="0"/>
              <a:sym typeface="Roboto"/>
            </a:endParaRPr>
          </a:p>
        </p:txBody>
      </p:sp>
      <p:sp>
        <p:nvSpPr>
          <p:cNvPr id="40" name="Google Shape;376;p21"/>
          <p:cNvSpPr/>
          <p:nvPr/>
        </p:nvSpPr>
        <p:spPr>
          <a:xfrm>
            <a:off x="3956219" y="5391052"/>
            <a:ext cx="3381000" cy="2007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bold italic" panose="020F07020304040A0204" pitchFamily="34" charset="0"/>
              <a:cs typeface="Calibri bold italic" panose="020F07020304040A0204" pitchFamily="34" charset="0"/>
            </a:endParaRPr>
          </a:p>
        </p:txBody>
      </p:sp>
      <p:sp>
        <p:nvSpPr>
          <p:cNvPr id="41" name="Google Shape;377;p21"/>
          <p:cNvSpPr/>
          <p:nvPr/>
        </p:nvSpPr>
        <p:spPr>
          <a:xfrm>
            <a:off x="3956219" y="5391052"/>
            <a:ext cx="2850000" cy="200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Calibri bold italic" panose="020F07020304040A0204" pitchFamily="34" charset="0"/>
              <a:cs typeface="Calibri bold italic" panose="020F07020304040A0204" pitchFamily="34" charset="0"/>
            </a:endParaRPr>
          </a:p>
        </p:txBody>
      </p:sp>
      <p:sp>
        <p:nvSpPr>
          <p:cNvPr id="42" name="Google Shape;378;p21"/>
          <p:cNvSpPr/>
          <p:nvPr/>
        </p:nvSpPr>
        <p:spPr>
          <a:xfrm>
            <a:off x="6529298" y="5312507"/>
            <a:ext cx="357600" cy="357600"/>
          </a:xfrm>
          <a:prstGeom prst="ellipse">
            <a:avLst/>
          </a:prstGeom>
          <a:solidFill>
            <a:schemeClr val="accent5"/>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Calibri bold italic" panose="020F07020304040A0204" pitchFamily="34" charset="0"/>
              <a:cs typeface="Calibri bold italic" panose="020F07020304040A0204" pitchFamily="34" charset="0"/>
            </a:endParaRPr>
          </a:p>
        </p:txBody>
      </p:sp>
      <p:sp>
        <p:nvSpPr>
          <p:cNvPr id="43" name="Google Shape;379;p21"/>
          <p:cNvSpPr txBox="1"/>
          <p:nvPr/>
        </p:nvSpPr>
        <p:spPr>
          <a:xfrm>
            <a:off x="2826328" y="5327275"/>
            <a:ext cx="959100" cy="32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accent5"/>
                </a:solidFill>
                <a:latin typeface="Calibri bold italic" panose="020F07020304040A0204" pitchFamily="34" charset="0"/>
                <a:ea typeface="Fira Sans Extra Condensed Medium"/>
                <a:cs typeface="Calibri bold italic" panose="020F07020304040A0204" pitchFamily="34" charset="0"/>
                <a:sym typeface="Fira Sans Extra Condensed Medium"/>
              </a:rPr>
              <a:t>Saturn</a:t>
            </a:r>
            <a:endParaRPr sz="1700">
              <a:solidFill>
                <a:schemeClr val="accent5"/>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44" name="Google Shape;380;p21"/>
          <p:cNvSpPr txBox="1"/>
          <p:nvPr/>
        </p:nvSpPr>
        <p:spPr>
          <a:xfrm>
            <a:off x="7508031" y="5327275"/>
            <a:ext cx="959100" cy="328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a:solidFill>
                  <a:schemeClr val="accent5"/>
                </a:solidFill>
                <a:latin typeface="Calibri bold italic" panose="020F07020304040A0204" pitchFamily="34" charset="0"/>
                <a:ea typeface="Roboto Medium"/>
                <a:cs typeface="Calibri bold italic" panose="020F07020304040A0204" pitchFamily="34" charset="0"/>
                <a:sym typeface="Roboto Medium"/>
              </a:rPr>
              <a:t>80</a:t>
            </a:r>
            <a:r>
              <a:rPr lang="en" sz="1500">
                <a:solidFill>
                  <a:schemeClr val="accent5"/>
                </a:solidFill>
                <a:latin typeface="Calibri bold italic" panose="020F07020304040A0204" pitchFamily="34" charset="0"/>
                <a:ea typeface="Roboto"/>
                <a:cs typeface="Calibri bold italic" panose="020F07020304040A0204" pitchFamily="34" charset="0"/>
                <a:sym typeface="Roboto"/>
              </a:rPr>
              <a:t>%</a:t>
            </a:r>
            <a:endParaRPr sz="2000">
              <a:solidFill>
                <a:schemeClr val="accent5"/>
              </a:solidFill>
              <a:latin typeface="Calibri bold italic" panose="020F07020304040A0204" pitchFamily="34" charset="0"/>
              <a:ea typeface="Roboto Medium"/>
              <a:cs typeface="Calibri bold italic" panose="020F07020304040A0204" pitchFamily="34" charset="0"/>
              <a:sym typeface="Roboto Medium"/>
            </a:endParaRPr>
          </a:p>
        </p:txBody>
      </p:sp>
      <p:sp>
        <p:nvSpPr>
          <p:cNvPr id="45" name="Google Shape;381;p21"/>
          <p:cNvSpPr txBox="1"/>
          <p:nvPr/>
        </p:nvSpPr>
        <p:spPr>
          <a:xfrm>
            <a:off x="8691083" y="5171145"/>
            <a:ext cx="1521300" cy="548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a:solidFill>
                  <a:srgbClr val="434343"/>
                </a:solidFill>
                <a:latin typeface="Calibri bold italic" panose="020F07020304040A0204" pitchFamily="34" charset="0"/>
                <a:ea typeface="Roboto"/>
                <a:cs typeface="Calibri bold italic" panose="020F07020304040A0204" pitchFamily="34" charset="0"/>
                <a:sym typeface="Roboto"/>
              </a:rPr>
              <a:t>Saturn is a gas giant and has rings</a:t>
            </a:r>
            <a:endParaRPr sz="1600">
              <a:solidFill>
                <a:srgbClr val="434343"/>
              </a:solidFill>
              <a:latin typeface="Calibri bold italic" panose="020F07020304040A0204" pitchFamily="34" charset="0"/>
              <a:ea typeface="Roboto"/>
              <a:cs typeface="Calibri bold italic" panose="020F07020304040A0204" pitchFamily="34" charset="0"/>
              <a:sym typeface="Roboto"/>
            </a:endParaRPr>
          </a:p>
        </p:txBody>
      </p:sp>
    </p:spTree>
    <p:extLst>
      <p:ext uri="{BB962C8B-B14F-4D97-AF65-F5344CB8AC3E}">
        <p14:creationId xmlns:p14="http://schemas.microsoft.com/office/powerpoint/2010/main" val="3752173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1173;p38"/>
          <p:cNvGrpSpPr/>
          <p:nvPr/>
        </p:nvGrpSpPr>
        <p:grpSpPr>
          <a:xfrm>
            <a:off x="9870251" y="3342326"/>
            <a:ext cx="594160" cy="2130200"/>
            <a:chOff x="7067550" y="2874875"/>
            <a:chExt cx="475200" cy="1703700"/>
          </a:xfrm>
        </p:grpSpPr>
        <p:sp>
          <p:nvSpPr>
            <p:cNvPr id="3" name="Google Shape;1174;p38"/>
            <p:cNvSpPr/>
            <p:nvPr/>
          </p:nvSpPr>
          <p:spPr>
            <a:xfrm rot="10800000">
              <a:off x="7124250" y="2874875"/>
              <a:ext cx="361800" cy="1352100"/>
            </a:xfrm>
            <a:prstGeom prst="round1Rect">
              <a:avLst>
                <a:gd name="adj" fmla="val 50000"/>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4" name="Google Shape;1175;p38"/>
            <p:cNvSpPr txBox="1"/>
            <p:nvPr/>
          </p:nvSpPr>
          <p:spPr>
            <a:xfrm>
              <a:off x="7067550" y="4303175"/>
              <a:ext cx="475200" cy="2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accent3"/>
                  </a:solidFill>
                  <a:latin typeface="+mj-lt"/>
                  <a:ea typeface="Fira Sans Extra Condensed Medium"/>
                  <a:cs typeface="Fira Sans Extra Condensed Medium"/>
                  <a:sym typeface="Fira Sans Extra Condensed Medium"/>
                </a:rPr>
                <a:t>-50</a:t>
              </a:r>
              <a:endParaRPr sz="1500" dirty="0">
                <a:solidFill>
                  <a:schemeClr val="accent3"/>
                </a:solidFill>
                <a:latin typeface="+mj-lt"/>
                <a:ea typeface="Fira Sans Extra Condensed Medium"/>
                <a:cs typeface="Fira Sans Extra Condensed Medium"/>
                <a:sym typeface="Fira Sans Extra Condensed Medium"/>
              </a:endParaRPr>
            </a:p>
          </p:txBody>
        </p:sp>
      </p:grpSp>
      <p:grpSp>
        <p:nvGrpSpPr>
          <p:cNvPr id="5" name="Google Shape;1176;p38"/>
          <p:cNvGrpSpPr/>
          <p:nvPr/>
        </p:nvGrpSpPr>
        <p:grpSpPr>
          <a:xfrm>
            <a:off x="2237654" y="1881838"/>
            <a:ext cx="594160" cy="1460269"/>
            <a:chOff x="2163263" y="1706800"/>
            <a:chExt cx="475200" cy="1167900"/>
          </a:xfrm>
        </p:grpSpPr>
        <p:sp>
          <p:nvSpPr>
            <p:cNvPr id="6" name="Google Shape;1177;p38"/>
            <p:cNvSpPr/>
            <p:nvPr/>
          </p:nvSpPr>
          <p:spPr>
            <a:xfrm>
              <a:off x="2219663" y="2058400"/>
              <a:ext cx="362400" cy="816300"/>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7" name="Google Shape;1178;p38"/>
            <p:cNvSpPr txBox="1"/>
            <p:nvPr/>
          </p:nvSpPr>
          <p:spPr>
            <a:xfrm>
              <a:off x="2163263" y="1706800"/>
              <a:ext cx="475200" cy="2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accent1"/>
                  </a:solidFill>
                  <a:latin typeface="+mj-lt"/>
                  <a:ea typeface="Fira Sans Extra Condensed Medium"/>
                  <a:cs typeface="Fira Sans Extra Condensed Medium"/>
                  <a:sym typeface="Fira Sans Extra Condensed Medium"/>
                </a:rPr>
                <a:t>+20</a:t>
              </a:r>
              <a:endParaRPr sz="1500" dirty="0">
                <a:solidFill>
                  <a:schemeClr val="accent1"/>
                </a:solidFill>
                <a:latin typeface="+mj-lt"/>
                <a:ea typeface="Fira Sans Extra Condensed Medium"/>
                <a:cs typeface="Fira Sans Extra Condensed Medium"/>
                <a:sym typeface="Fira Sans Extra Condensed Medium"/>
              </a:endParaRPr>
            </a:p>
          </p:txBody>
        </p:sp>
      </p:grpSp>
      <p:grpSp>
        <p:nvGrpSpPr>
          <p:cNvPr id="8" name="Google Shape;1179;p38"/>
          <p:cNvGrpSpPr/>
          <p:nvPr/>
        </p:nvGrpSpPr>
        <p:grpSpPr>
          <a:xfrm>
            <a:off x="8953785" y="3342295"/>
            <a:ext cx="594160" cy="1869754"/>
            <a:chOff x="6508250" y="2874850"/>
            <a:chExt cx="475200" cy="1495400"/>
          </a:xfrm>
        </p:grpSpPr>
        <p:sp>
          <p:nvSpPr>
            <p:cNvPr id="9" name="Google Shape;1180;p38"/>
            <p:cNvSpPr/>
            <p:nvPr/>
          </p:nvSpPr>
          <p:spPr>
            <a:xfrm rot="10800000">
              <a:off x="6563300" y="2874850"/>
              <a:ext cx="365100" cy="1141800"/>
            </a:xfrm>
            <a:prstGeom prst="round1Rect">
              <a:avLst>
                <a:gd name="adj" fmla="val 50000"/>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0" name="Google Shape;1181;p38"/>
            <p:cNvSpPr txBox="1"/>
            <p:nvPr/>
          </p:nvSpPr>
          <p:spPr>
            <a:xfrm>
              <a:off x="6508250" y="4094850"/>
              <a:ext cx="475200" cy="2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accent3"/>
                  </a:solidFill>
                  <a:latin typeface="+mj-lt"/>
                  <a:ea typeface="Fira Sans Extra Condensed Medium"/>
                  <a:cs typeface="Fira Sans Extra Condensed Medium"/>
                  <a:sym typeface="Fira Sans Extra Condensed Medium"/>
                </a:rPr>
                <a:t>-40</a:t>
              </a:r>
              <a:endParaRPr sz="1500" dirty="0">
                <a:solidFill>
                  <a:schemeClr val="accent3"/>
                </a:solidFill>
                <a:latin typeface="+mj-lt"/>
                <a:ea typeface="Fira Sans Extra Condensed Medium"/>
                <a:cs typeface="Fira Sans Extra Condensed Medium"/>
                <a:sym typeface="Fira Sans Extra Condensed Medium"/>
              </a:endParaRPr>
            </a:p>
          </p:txBody>
        </p:sp>
      </p:grpSp>
      <p:grpSp>
        <p:nvGrpSpPr>
          <p:cNvPr id="11" name="Google Shape;1182;p38"/>
          <p:cNvGrpSpPr/>
          <p:nvPr/>
        </p:nvGrpSpPr>
        <p:grpSpPr>
          <a:xfrm>
            <a:off x="1320945" y="2146597"/>
            <a:ext cx="594160" cy="1195510"/>
            <a:chOff x="1601550" y="1918550"/>
            <a:chExt cx="475200" cy="956150"/>
          </a:xfrm>
        </p:grpSpPr>
        <p:sp>
          <p:nvSpPr>
            <p:cNvPr id="12" name="Google Shape;1183;p38"/>
            <p:cNvSpPr/>
            <p:nvPr/>
          </p:nvSpPr>
          <p:spPr>
            <a:xfrm>
              <a:off x="1657950" y="2270200"/>
              <a:ext cx="362400" cy="604500"/>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3" name="Google Shape;1184;p38"/>
            <p:cNvSpPr txBox="1"/>
            <p:nvPr/>
          </p:nvSpPr>
          <p:spPr>
            <a:xfrm>
              <a:off x="1601550" y="1918550"/>
              <a:ext cx="475200" cy="2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accent1"/>
                  </a:solidFill>
                  <a:latin typeface="+mj-lt"/>
                  <a:ea typeface="Fira Sans Extra Condensed Medium"/>
                  <a:cs typeface="Fira Sans Extra Condensed Medium"/>
                  <a:sym typeface="Fira Sans Extra Condensed Medium"/>
                </a:rPr>
                <a:t>+10</a:t>
              </a:r>
              <a:endParaRPr sz="1500" dirty="0">
                <a:solidFill>
                  <a:schemeClr val="accent1"/>
                </a:solidFill>
                <a:latin typeface="+mj-lt"/>
                <a:ea typeface="Fira Sans Extra Condensed Medium"/>
                <a:cs typeface="Fira Sans Extra Condensed Medium"/>
                <a:sym typeface="Fira Sans Extra Condensed Medium"/>
              </a:endParaRPr>
            </a:p>
          </p:txBody>
        </p:sp>
      </p:grpSp>
      <p:grpSp>
        <p:nvGrpSpPr>
          <p:cNvPr id="14" name="Google Shape;1185;p38"/>
          <p:cNvGrpSpPr/>
          <p:nvPr/>
        </p:nvGrpSpPr>
        <p:grpSpPr>
          <a:xfrm>
            <a:off x="7120854" y="3342326"/>
            <a:ext cx="594160" cy="1435137"/>
            <a:chOff x="5382638" y="2874875"/>
            <a:chExt cx="475200" cy="1147800"/>
          </a:xfrm>
        </p:grpSpPr>
        <p:sp>
          <p:nvSpPr>
            <p:cNvPr id="15" name="Google Shape;1186;p38"/>
            <p:cNvSpPr/>
            <p:nvPr/>
          </p:nvSpPr>
          <p:spPr>
            <a:xfrm rot="10800000">
              <a:off x="5438588" y="2874875"/>
              <a:ext cx="363300" cy="796200"/>
            </a:xfrm>
            <a:prstGeom prst="round1Rect">
              <a:avLst>
                <a:gd name="adj" fmla="val 50000"/>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6" name="Google Shape;1187;p38"/>
            <p:cNvSpPr txBox="1"/>
            <p:nvPr/>
          </p:nvSpPr>
          <p:spPr>
            <a:xfrm>
              <a:off x="5382638" y="3747275"/>
              <a:ext cx="475200" cy="2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accent3"/>
                  </a:solidFill>
                  <a:latin typeface="+mj-lt"/>
                  <a:ea typeface="Fira Sans Extra Condensed Medium"/>
                  <a:cs typeface="Fira Sans Extra Condensed Medium"/>
                  <a:sym typeface="Fira Sans Extra Condensed Medium"/>
                </a:rPr>
                <a:t>-20</a:t>
              </a:r>
              <a:endParaRPr sz="1500" dirty="0">
                <a:solidFill>
                  <a:schemeClr val="accent3"/>
                </a:solidFill>
                <a:latin typeface="+mj-lt"/>
                <a:ea typeface="Fira Sans Extra Condensed Medium"/>
                <a:cs typeface="Fira Sans Extra Condensed Medium"/>
                <a:sym typeface="Fira Sans Extra Condensed Medium"/>
              </a:endParaRPr>
            </a:p>
          </p:txBody>
        </p:sp>
      </p:grpSp>
      <p:grpSp>
        <p:nvGrpSpPr>
          <p:cNvPr id="17" name="Google Shape;1188;p38"/>
          <p:cNvGrpSpPr/>
          <p:nvPr/>
        </p:nvGrpSpPr>
        <p:grpSpPr>
          <a:xfrm>
            <a:off x="8037320" y="3341982"/>
            <a:ext cx="594160" cy="1679703"/>
            <a:chOff x="5948938" y="2874600"/>
            <a:chExt cx="475200" cy="1343400"/>
          </a:xfrm>
        </p:grpSpPr>
        <p:sp>
          <p:nvSpPr>
            <p:cNvPr id="18" name="Google Shape;1189;p38"/>
            <p:cNvSpPr/>
            <p:nvPr/>
          </p:nvSpPr>
          <p:spPr>
            <a:xfrm rot="10800000">
              <a:off x="6004738" y="2874600"/>
              <a:ext cx="363600" cy="991800"/>
            </a:xfrm>
            <a:prstGeom prst="round1Rect">
              <a:avLst>
                <a:gd name="adj" fmla="val 50000"/>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19" name="Google Shape;1190;p38"/>
            <p:cNvSpPr txBox="1"/>
            <p:nvPr/>
          </p:nvSpPr>
          <p:spPr>
            <a:xfrm>
              <a:off x="5948938" y="3942600"/>
              <a:ext cx="475200" cy="2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accent3"/>
                  </a:solidFill>
                  <a:latin typeface="+mj-lt"/>
                  <a:ea typeface="Fira Sans Extra Condensed Medium"/>
                  <a:cs typeface="Fira Sans Extra Condensed Medium"/>
                  <a:sym typeface="Fira Sans Extra Condensed Medium"/>
                </a:rPr>
                <a:t>-30</a:t>
              </a:r>
              <a:endParaRPr sz="1500" dirty="0">
                <a:solidFill>
                  <a:schemeClr val="accent3"/>
                </a:solidFill>
                <a:latin typeface="+mj-lt"/>
                <a:ea typeface="Fira Sans Extra Condensed Medium"/>
                <a:cs typeface="Fira Sans Extra Condensed Medium"/>
                <a:sym typeface="Fira Sans Extra Condensed Medium"/>
              </a:endParaRPr>
            </a:p>
          </p:txBody>
        </p:sp>
      </p:grpSp>
      <p:grpSp>
        <p:nvGrpSpPr>
          <p:cNvPr id="20" name="Google Shape;1191;p38"/>
          <p:cNvGrpSpPr/>
          <p:nvPr/>
        </p:nvGrpSpPr>
        <p:grpSpPr>
          <a:xfrm>
            <a:off x="3154362" y="1575006"/>
            <a:ext cx="594160" cy="1767102"/>
            <a:chOff x="2724975" y="1461400"/>
            <a:chExt cx="475200" cy="1413300"/>
          </a:xfrm>
        </p:grpSpPr>
        <p:sp>
          <p:nvSpPr>
            <p:cNvPr id="21" name="Google Shape;1192;p38"/>
            <p:cNvSpPr/>
            <p:nvPr/>
          </p:nvSpPr>
          <p:spPr>
            <a:xfrm>
              <a:off x="2781375" y="1813000"/>
              <a:ext cx="362400" cy="1061700"/>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22" name="Google Shape;1193;p38"/>
            <p:cNvSpPr txBox="1"/>
            <p:nvPr/>
          </p:nvSpPr>
          <p:spPr>
            <a:xfrm>
              <a:off x="2724975" y="1461400"/>
              <a:ext cx="475200" cy="2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accent1"/>
                  </a:solidFill>
                  <a:latin typeface="+mj-lt"/>
                  <a:ea typeface="Fira Sans Extra Condensed Medium"/>
                  <a:cs typeface="Fira Sans Extra Condensed Medium"/>
                  <a:sym typeface="Fira Sans Extra Condensed Medium"/>
                </a:rPr>
                <a:t>+30</a:t>
              </a:r>
              <a:endParaRPr sz="1500" dirty="0">
                <a:solidFill>
                  <a:schemeClr val="accent1"/>
                </a:solidFill>
                <a:latin typeface="+mj-lt"/>
                <a:ea typeface="Fira Sans Extra Condensed Medium"/>
                <a:cs typeface="Fira Sans Extra Condensed Medium"/>
                <a:sym typeface="Fira Sans Extra Condensed Medium"/>
              </a:endParaRPr>
            </a:p>
          </p:txBody>
        </p:sp>
      </p:grpSp>
      <p:grpSp>
        <p:nvGrpSpPr>
          <p:cNvPr id="23" name="Google Shape;1194;p38"/>
          <p:cNvGrpSpPr/>
          <p:nvPr/>
        </p:nvGrpSpPr>
        <p:grpSpPr>
          <a:xfrm>
            <a:off x="4071070" y="1337035"/>
            <a:ext cx="594160" cy="2005291"/>
            <a:chOff x="3286688" y="1271075"/>
            <a:chExt cx="475200" cy="1603800"/>
          </a:xfrm>
        </p:grpSpPr>
        <p:sp>
          <p:nvSpPr>
            <p:cNvPr id="24" name="Google Shape;1195;p38"/>
            <p:cNvSpPr/>
            <p:nvPr/>
          </p:nvSpPr>
          <p:spPr>
            <a:xfrm>
              <a:off x="3343088" y="1622675"/>
              <a:ext cx="362400" cy="1252200"/>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25" name="Google Shape;1196;p38"/>
            <p:cNvSpPr txBox="1"/>
            <p:nvPr/>
          </p:nvSpPr>
          <p:spPr>
            <a:xfrm>
              <a:off x="3286688" y="1271075"/>
              <a:ext cx="475200" cy="2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accent1"/>
                  </a:solidFill>
                  <a:latin typeface="+mj-lt"/>
                  <a:ea typeface="Fira Sans Extra Condensed Medium"/>
                  <a:cs typeface="Fira Sans Extra Condensed Medium"/>
                  <a:sym typeface="Fira Sans Extra Condensed Medium"/>
                </a:rPr>
                <a:t>+40</a:t>
              </a:r>
              <a:endParaRPr sz="1500" dirty="0">
                <a:solidFill>
                  <a:schemeClr val="accent1"/>
                </a:solidFill>
                <a:latin typeface="+mj-lt"/>
                <a:ea typeface="Fira Sans Extra Condensed Medium"/>
                <a:cs typeface="Fira Sans Extra Condensed Medium"/>
                <a:sym typeface="Fira Sans Extra Condensed Medium"/>
              </a:endParaRPr>
            </a:p>
          </p:txBody>
        </p:sp>
      </p:grpSp>
      <p:grpSp>
        <p:nvGrpSpPr>
          <p:cNvPr id="26" name="Google Shape;1197;p38"/>
          <p:cNvGrpSpPr/>
          <p:nvPr/>
        </p:nvGrpSpPr>
        <p:grpSpPr>
          <a:xfrm>
            <a:off x="4987778" y="1042737"/>
            <a:ext cx="594160" cy="2299370"/>
            <a:chOff x="3848425" y="1035700"/>
            <a:chExt cx="475200" cy="1839000"/>
          </a:xfrm>
        </p:grpSpPr>
        <p:sp>
          <p:nvSpPr>
            <p:cNvPr id="27" name="Google Shape;1198;p38"/>
            <p:cNvSpPr/>
            <p:nvPr/>
          </p:nvSpPr>
          <p:spPr>
            <a:xfrm>
              <a:off x="3904825" y="1387300"/>
              <a:ext cx="362400" cy="1487400"/>
            </a:xfrm>
            <a:prstGeom prst="round1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28" name="Google Shape;1199;p38"/>
            <p:cNvSpPr txBox="1"/>
            <p:nvPr/>
          </p:nvSpPr>
          <p:spPr>
            <a:xfrm>
              <a:off x="3848425" y="1035700"/>
              <a:ext cx="475200" cy="2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accent1"/>
                  </a:solidFill>
                  <a:latin typeface="+mj-lt"/>
                  <a:ea typeface="Fira Sans Extra Condensed Medium"/>
                  <a:cs typeface="Fira Sans Extra Condensed Medium"/>
                  <a:sym typeface="Fira Sans Extra Condensed Medium"/>
                </a:rPr>
                <a:t>+50</a:t>
              </a:r>
              <a:endParaRPr sz="1500" dirty="0">
                <a:solidFill>
                  <a:schemeClr val="accent1"/>
                </a:solidFill>
                <a:latin typeface="+mj-lt"/>
                <a:ea typeface="Fira Sans Extra Condensed Medium"/>
                <a:cs typeface="Fira Sans Extra Condensed Medium"/>
                <a:sym typeface="Fira Sans Extra Condensed Medium"/>
              </a:endParaRPr>
            </a:p>
          </p:txBody>
        </p:sp>
      </p:grpSp>
      <p:grpSp>
        <p:nvGrpSpPr>
          <p:cNvPr id="29" name="Google Shape;1200;p38"/>
          <p:cNvGrpSpPr/>
          <p:nvPr/>
        </p:nvGrpSpPr>
        <p:grpSpPr>
          <a:xfrm>
            <a:off x="6204388" y="3342232"/>
            <a:ext cx="594160" cy="1153499"/>
            <a:chOff x="4821450" y="2874800"/>
            <a:chExt cx="475200" cy="922550"/>
          </a:xfrm>
        </p:grpSpPr>
        <p:sp>
          <p:nvSpPr>
            <p:cNvPr id="30" name="Google Shape;1201;p38"/>
            <p:cNvSpPr/>
            <p:nvPr/>
          </p:nvSpPr>
          <p:spPr>
            <a:xfrm rot="10800000">
              <a:off x="4876950" y="2874800"/>
              <a:ext cx="364200" cy="570900"/>
            </a:xfrm>
            <a:prstGeom prst="round1Rect">
              <a:avLst>
                <a:gd name="adj" fmla="val 50000"/>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j-lt"/>
              </a:endParaRPr>
            </a:p>
          </p:txBody>
        </p:sp>
        <p:sp>
          <p:nvSpPr>
            <p:cNvPr id="31" name="Google Shape;1202;p38"/>
            <p:cNvSpPr txBox="1"/>
            <p:nvPr/>
          </p:nvSpPr>
          <p:spPr>
            <a:xfrm>
              <a:off x="4821450" y="3521950"/>
              <a:ext cx="475200" cy="2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accent3"/>
                  </a:solidFill>
                  <a:latin typeface="+mj-lt"/>
                  <a:ea typeface="Fira Sans Extra Condensed Medium"/>
                  <a:cs typeface="Fira Sans Extra Condensed Medium"/>
                  <a:sym typeface="Fira Sans Extra Condensed Medium"/>
                </a:rPr>
                <a:t>-10</a:t>
              </a:r>
              <a:endParaRPr sz="1500" dirty="0">
                <a:solidFill>
                  <a:schemeClr val="accent3"/>
                </a:solidFill>
                <a:latin typeface="+mj-lt"/>
                <a:ea typeface="Fira Sans Extra Condensed Medium"/>
                <a:cs typeface="Fira Sans Extra Condensed Medium"/>
                <a:sym typeface="Fira Sans Extra Condensed Medium"/>
              </a:endParaRPr>
            </a:p>
          </p:txBody>
        </p:sp>
      </p:grpSp>
      <p:cxnSp>
        <p:nvCxnSpPr>
          <p:cNvPr id="32" name="Google Shape;1203;p38"/>
          <p:cNvCxnSpPr/>
          <p:nvPr/>
        </p:nvCxnSpPr>
        <p:spPr>
          <a:xfrm>
            <a:off x="1059875" y="3342186"/>
            <a:ext cx="9665232" cy="0"/>
          </a:xfrm>
          <a:prstGeom prst="straightConnector1">
            <a:avLst/>
          </a:prstGeom>
          <a:noFill/>
          <a:ln w="19050" cap="flat" cmpd="sng">
            <a:solidFill>
              <a:schemeClr val="dk1"/>
            </a:solidFill>
            <a:prstDash val="solid"/>
            <a:round/>
            <a:headEnd type="none" w="med" len="med"/>
            <a:tailEnd type="none" w="med" len="med"/>
          </a:ln>
        </p:spPr>
      </p:cxnSp>
      <p:sp>
        <p:nvSpPr>
          <p:cNvPr id="34" name="Google Shape;1205;p38"/>
          <p:cNvSpPr txBox="1"/>
          <p:nvPr/>
        </p:nvSpPr>
        <p:spPr>
          <a:xfrm>
            <a:off x="8037320" y="1517645"/>
            <a:ext cx="2687731" cy="871735"/>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i="1" dirty="0">
                <a:solidFill>
                  <a:srgbClr val="434343"/>
                </a:solidFill>
                <a:ea typeface="Roboto"/>
                <a:cs typeface="Roboto"/>
                <a:sym typeface="Roboto"/>
              </a:rPr>
              <a:t>Mercury is the closest planet to the Sun and the smallest one</a:t>
            </a:r>
            <a:endParaRPr sz="1600" i="1" dirty="0">
              <a:solidFill>
                <a:srgbClr val="434343"/>
              </a:solidFill>
              <a:ea typeface="Roboto"/>
              <a:cs typeface="Roboto"/>
              <a:sym typeface="Roboto"/>
            </a:endParaRPr>
          </a:p>
        </p:txBody>
      </p:sp>
      <p:sp>
        <p:nvSpPr>
          <p:cNvPr id="35" name="Google Shape;1206;p38"/>
          <p:cNvSpPr/>
          <p:nvPr/>
        </p:nvSpPr>
        <p:spPr>
          <a:xfrm>
            <a:off x="8368665" y="1151764"/>
            <a:ext cx="2356386" cy="342467"/>
          </a:xfrm>
          <a:prstGeom prst="roundRect">
            <a:avLst>
              <a:gd name="adj" fmla="val 50000"/>
            </a:avLst>
          </a:prstGeom>
          <a:solidFill>
            <a:srgbClr val="C00000"/>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700" i="1" dirty="0" smtClean="0">
                <a:solidFill>
                  <a:srgbClr val="FFFFFF"/>
                </a:solidFill>
                <a:latin typeface="+mj-lt"/>
                <a:ea typeface="Fira Sans Extra Condensed Medium"/>
                <a:cs typeface="Fira Sans Extra Condensed Medium"/>
                <a:sym typeface="Fira Sans Extra Condensed Medium"/>
              </a:rPr>
              <a:t>Tamaño 16</a:t>
            </a:r>
            <a:endParaRPr sz="1700" i="1" dirty="0">
              <a:solidFill>
                <a:srgbClr val="FFFFFF"/>
              </a:solidFill>
              <a:latin typeface="+mj-lt"/>
              <a:ea typeface="Fira Sans Extra Condensed Medium"/>
              <a:cs typeface="Fira Sans Extra Condensed Medium"/>
              <a:sym typeface="Fira Sans Extra Condensed Medium"/>
            </a:endParaRPr>
          </a:p>
        </p:txBody>
      </p:sp>
      <p:sp>
        <p:nvSpPr>
          <p:cNvPr id="37" name="Google Shape;1208;p38"/>
          <p:cNvSpPr txBox="1"/>
          <p:nvPr/>
        </p:nvSpPr>
        <p:spPr>
          <a:xfrm>
            <a:off x="1060494" y="4643571"/>
            <a:ext cx="3010575" cy="8717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i="1" dirty="0">
                <a:solidFill>
                  <a:srgbClr val="434343"/>
                </a:solidFill>
                <a:latin typeface="+mj-lt"/>
                <a:ea typeface="Roboto"/>
                <a:cs typeface="Roboto"/>
                <a:sym typeface="Roboto"/>
              </a:rPr>
              <a:t>Venus has a beautiful name and is the second planet from the Sun</a:t>
            </a:r>
            <a:endParaRPr sz="1600" i="1" dirty="0">
              <a:solidFill>
                <a:srgbClr val="434343"/>
              </a:solidFill>
              <a:latin typeface="+mj-lt"/>
              <a:ea typeface="Roboto"/>
              <a:cs typeface="Roboto"/>
              <a:sym typeface="Roboto"/>
            </a:endParaRPr>
          </a:p>
        </p:txBody>
      </p:sp>
      <p:sp>
        <p:nvSpPr>
          <p:cNvPr id="38" name="Google Shape;1209;p38"/>
          <p:cNvSpPr/>
          <p:nvPr/>
        </p:nvSpPr>
        <p:spPr>
          <a:xfrm>
            <a:off x="1060495" y="4277690"/>
            <a:ext cx="2356386" cy="342467"/>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i="1" dirty="0" smtClean="0">
                <a:solidFill>
                  <a:srgbClr val="FFFFFF"/>
                </a:solidFill>
                <a:latin typeface="+mj-lt"/>
                <a:ea typeface="Fira Sans Extra Condensed Medium"/>
                <a:cs typeface="Fira Sans Extra Condensed Medium"/>
                <a:sym typeface="Fira Sans Extra Condensed Medium"/>
              </a:rPr>
              <a:t>Tamaño 16</a:t>
            </a:r>
            <a:endParaRPr sz="1600" i="1" dirty="0">
              <a:solidFill>
                <a:srgbClr val="FFFFFF"/>
              </a:solidFill>
              <a:latin typeface="+mj-lt"/>
              <a:ea typeface="Fira Sans Extra Condensed Medium"/>
              <a:cs typeface="Fira Sans Extra Condensed Medium"/>
              <a:sym typeface="Fira Sans Extra Condensed Medium"/>
            </a:endParaRPr>
          </a:p>
        </p:txBody>
      </p:sp>
      <p:grpSp>
        <p:nvGrpSpPr>
          <p:cNvPr id="39" name="Google Shape;1210;p38"/>
          <p:cNvGrpSpPr/>
          <p:nvPr/>
        </p:nvGrpSpPr>
        <p:grpSpPr>
          <a:xfrm>
            <a:off x="5139729" y="2861441"/>
            <a:ext cx="290257" cy="290197"/>
            <a:chOff x="5660400" y="238125"/>
            <a:chExt cx="481825" cy="481825"/>
          </a:xfrm>
        </p:grpSpPr>
        <p:sp>
          <p:nvSpPr>
            <p:cNvPr id="40" name="Google Shape;1211;p38"/>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41" name="Google Shape;1212;p38"/>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grpSp>
      <p:sp>
        <p:nvSpPr>
          <p:cNvPr id="42" name="Google Shape;1213;p38"/>
          <p:cNvSpPr/>
          <p:nvPr/>
        </p:nvSpPr>
        <p:spPr>
          <a:xfrm>
            <a:off x="2405455" y="2861441"/>
            <a:ext cx="258556" cy="290197"/>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grpSp>
        <p:nvGrpSpPr>
          <p:cNvPr id="43" name="Google Shape;1214;p38"/>
          <p:cNvGrpSpPr/>
          <p:nvPr/>
        </p:nvGrpSpPr>
        <p:grpSpPr>
          <a:xfrm>
            <a:off x="6355775" y="3532644"/>
            <a:ext cx="291387" cy="290212"/>
            <a:chOff x="2085450" y="842250"/>
            <a:chExt cx="483700" cy="481850"/>
          </a:xfrm>
        </p:grpSpPr>
        <p:sp>
          <p:nvSpPr>
            <p:cNvPr id="44" name="Google Shape;1215;p38"/>
            <p:cNvSpPr/>
            <p:nvPr/>
          </p:nvSpPr>
          <p:spPr>
            <a:xfrm>
              <a:off x="2085525" y="926925"/>
              <a:ext cx="483625" cy="397175"/>
            </a:xfrm>
            <a:custGeom>
              <a:avLst/>
              <a:gdLst/>
              <a:ahLst/>
              <a:cxnLst/>
              <a:rect l="l" t="t" r="r" b="b"/>
              <a:pathLst>
                <a:path w="19345" h="15887" extrusionOk="0">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45" name="Google Shape;1216;p38"/>
            <p:cNvSpPr/>
            <p:nvPr/>
          </p:nvSpPr>
          <p:spPr>
            <a:xfrm>
              <a:off x="2085450" y="1151875"/>
              <a:ext cx="143650" cy="87575"/>
            </a:xfrm>
            <a:custGeom>
              <a:avLst/>
              <a:gdLst/>
              <a:ahLst/>
              <a:cxnLst/>
              <a:rect l="l" t="t" r="r" b="b"/>
              <a:pathLst>
                <a:path w="5746" h="3503" extrusionOk="0">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46" name="Google Shape;1217;p38"/>
            <p:cNvSpPr/>
            <p:nvPr/>
          </p:nvSpPr>
          <p:spPr>
            <a:xfrm>
              <a:off x="2274775" y="842250"/>
              <a:ext cx="294375" cy="197650"/>
            </a:xfrm>
            <a:custGeom>
              <a:avLst/>
              <a:gdLst/>
              <a:ahLst/>
              <a:cxnLst/>
              <a:rect l="l" t="t" r="r" b="b"/>
              <a:pathLst>
                <a:path w="11775" h="7906" extrusionOk="0">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grpSp>
      <p:grpSp>
        <p:nvGrpSpPr>
          <p:cNvPr id="47" name="Google Shape;1218;p38"/>
          <p:cNvGrpSpPr/>
          <p:nvPr/>
        </p:nvGrpSpPr>
        <p:grpSpPr>
          <a:xfrm>
            <a:off x="1472874" y="2861441"/>
            <a:ext cx="290302" cy="290197"/>
            <a:chOff x="2685825" y="840375"/>
            <a:chExt cx="481900" cy="481825"/>
          </a:xfrm>
        </p:grpSpPr>
        <p:sp>
          <p:nvSpPr>
            <p:cNvPr id="48" name="Google Shape;1219;p38"/>
            <p:cNvSpPr/>
            <p:nvPr/>
          </p:nvSpPr>
          <p:spPr>
            <a:xfrm>
              <a:off x="2685825" y="840375"/>
              <a:ext cx="481900" cy="481825"/>
            </a:xfrm>
            <a:custGeom>
              <a:avLst/>
              <a:gdLst/>
              <a:ahLst/>
              <a:cxnLst/>
              <a:rect l="l" t="t" r="r" b="b"/>
              <a:pathLst>
                <a:path w="19276" h="19273" extrusionOk="0">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49" name="Google Shape;1220;p38"/>
            <p:cNvSpPr/>
            <p:nvPr/>
          </p:nvSpPr>
          <p:spPr>
            <a:xfrm>
              <a:off x="2819200" y="983400"/>
              <a:ext cx="205475" cy="197625"/>
            </a:xfrm>
            <a:custGeom>
              <a:avLst/>
              <a:gdLst/>
              <a:ahLst/>
              <a:cxnLst/>
              <a:rect l="l" t="t" r="r" b="b"/>
              <a:pathLst>
                <a:path w="8219" h="7905" extrusionOk="0">
                  <a:moveTo>
                    <a:pt x="4265" y="1129"/>
                  </a:moveTo>
                  <a:cubicBezTo>
                    <a:pt x="4629" y="1129"/>
                    <a:pt x="4996" y="1199"/>
                    <a:pt x="5346" y="1343"/>
                  </a:cubicBezTo>
                  <a:cubicBezTo>
                    <a:pt x="6400" y="1780"/>
                    <a:pt x="7089" y="2810"/>
                    <a:pt x="7089" y="3954"/>
                  </a:cubicBezTo>
                  <a:cubicBezTo>
                    <a:pt x="7086" y="5511"/>
                    <a:pt x="5825" y="6773"/>
                    <a:pt x="4265" y="6776"/>
                  </a:cubicBezTo>
                  <a:cubicBezTo>
                    <a:pt x="3124" y="6776"/>
                    <a:pt x="2094" y="6089"/>
                    <a:pt x="1657" y="5032"/>
                  </a:cubicBezTo>
                  <a:cubicBezTo>
                    <a:pt x="1221" y="3978"/>
                    <a:pt x="1461" y="2765"/>
                    <a:pt x="2268" y="1958"/>
                  </a:cubicBezTo>
                  <a:cubicBezTo>
                    <a:pt x="2808" y="1416"/>
                    <a:pt x="3530" y="1129"/>
                    <a:pt x="4265" y="1129"/>
                  </a:cubicBezTo>
                  <a:close/>
                  <a:moveTo>
                    <a:pt x="4265" y="0"/>
                  </a:moveTo>
                  <a:cubicBezTo>
                    <a:pt x="2666" y="0"/>
                    <a:pt x="1227" y="964"/>
                    <a:pt x="612" y="2440"/>
                  </a:cubicBezTo>
                  <a:cubicBezTo>
                    <a:pt x="1" y="3918"/>
                    <a:pt x="341" y="5616"/>
                    <a:pt x="1470" y="6749"/>
                  </a:cubicBezTo>
                  <a:cubicBezTo>
                    <a:pt x="2226" y="7504"/>
                    <a:pt x="3237" y="7905"/>
                    <a:pt x="4265" y="7905"/>
                  </a:cubicBezTo>
                  <a:cubicBezTo>
                    <a:pt x="4774" y="7905"/>
                    <a:pt x="5288" y="7806"/>
                    <a:pt x="5777" y="7604"/>
                  </a:cubicBezTo>
                  <a:cubicBezTo>
                    <a:pt x="7255" y="6993"/>
                    <a:pt x="8219" y="5550"/>
                    <a:pt x="8219" y="3954"/>
                  </a:cubicBezTo>
                  <a:cubicBezTo>
                    <a:pt x="8216" y="1771"/>
                    <a:pt x="6448" y="3"/>
                    <a:pt x="4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grpSp>
      <p:grpSp>
        <p:nvGrpSpPr>
          <p:cNvPr id="50" name="Google Shape;1221;p38"/>
          <p:cNvGrpSpPr/>
          <p:nvPr/>
        </p:nvGrpSpPr>
        <p:grpSpPr>
          <a:xfrm>
            <a:off x="7266164" y="3532644"/>
            <a:ext cx="303541" cy="290212"/>
            <a:chOff x="5045500" y="842250"/>
            <a:chExt cx="503875" cy="481850"/>
          </a:xfrm>
        </p:grpSpPr>
        <p:sp>
          <p:nvSpPr>
            <p:cNvPr id="51" name="Google Shape;1222;p38"/>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52" name="Google Shape;1223;p38"/>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grpSp>
      <p:grpSp>
        <p:nvGrpSpPr>
          <p:cNvPr id="53" name="Google Shape;1224;p38"/>
          <p:cNvGrpSpPr/>
          <p:nvPr/>
        </p:nvGrpSpPr>
        <p:grpSpPr>
          <a:xfrm>
            <a:off x="3306313" y="2861441"/>
            <a:ext cx="290257" cy="290197"/>
            <a:chOff x="900750" y="1436075"/>
            <a:chExt cx="481825" cy="481825"/>
          </a:xfrm>
        </p:grpSpPr>
        <p:sp>
          <p:nvSpPr>
            <p:cNvPr id="54" name="Google Shape;1225;p38"/>
            <p:cNvSpPr/>
            <p:nvPr/>
          </p:nvSpPr>
          <p:spPr>
            <a:xfrm>
              <a:off x="900750" y="1627500"/>
              <a:ext cx="481825" cy="290400"/>
            </a:xfrm>
            <a:custGeom>
              <a:avLst/>
              <a:gdLst/>
              <a:ahLst/>
              <a:cxnLst/>
              <a:rect l="l" t="t" r="r" b="b"/>
              <a:pathLst>
                <a:path w="19273" h="11616" extrusionOk="0">
                  <a:moveTo>
                    <a:pt x="0" y="1"/>
                  </a:moveTo>
                  <a:lnTo>
                    <a:pt x="0" y="9920"/>
                  </a:lnTo>
                  <a:cubicBezTo>
                    <a:pt x="0" y="10856"/>
                    <a:pt x="759" y="11612"/>
                    <a:pt x="1696" y="11615"/>
                  </a:cubicBezTo>
                  <a:lnTo>
                    <a:pt x="17580" y="11615"/>
                  </a:lnTo>
                  <a:cubicBezTo>
                    <a:pt x="18513" y="11612"/>
                    <a:pt x="19272" y="10856"/>
                    <a:pt x="19272" y="9920"/>
                  </a:cubicBezTo>
                  <a:lnTo>
                    <a:pt x="19272" y="1"/>
                  </a:lnTo>
                  <a:lnTo>
                    <a:pt x="9977" y="6948"/>
                  </a:lnTo>
                  <a:cubicBezTo>
                    <a:pt x="9877" y="7020"/>
                    <a:pt x="9760" y="7059"/>
                    <a:pt x="9636" y="7059"/>
                  </a:cubicBezTo>
                  <a:cubicBezTo>
                    <a:pt x="9513" y="7059"/>
                    <a:pt x="9395" y="7020"/>
                    <a:pt x="9299" y="6948"/>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55" name="Google Shape;1226;p38"/>
            <p:cNvSpPr/>
            <p:nvPr/>
          </p:nvSpPr>
          <p:spPr>
            <a:xfrm>
              <a:off x="1296950" y="1549900"/>
              <a:ext cx="71550" cy="105850"/>
            </a:xfrm>
            <a:custGeom>
              <a:avLst/>
              <a:gdLst/>
              <a:ahLst/>
              <a:cxnLst/>
              <a:rect l="l" t="t" r="r" b="b"/>
              <a:pathLst>
                <a:path w="2862" h="4234" extrusionOk="0">
                  <a:moveTo>
                    <a:pt x="0" y="0"/>
                  </a:moveTo>
                  <a:lnTo>
                    <a:pt x="0" y="4234"/>
                  </a:lnTo>
                  <a:lnTo>
                    <a:pt x="2861" y="2117"/>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56" name="Google Shape;1227;p38"/>
            <p:cNvSpPr/>
            <p:nvPr/>
          </p:nvSpPr>
          <p:spPr>
            <a:xfrm>
              <a:off x="914900" y="1549900"/>
              <a:ext cx="71550" cy="105850"/>
            </a:xfrm>
            <a:custGeom>
              <a:avLst/>
              <a:gdLst/>
              <a:ahLst/>
              <a:cxnLst/>
              <a:rect l="l" t="t" r="r" b="b"/>
              <a:pathLst>
                <a:path w="2862" h="4234" extrusionOk="0">
                  <a:moveTo>
                    <a:pt x="2861" y="0"/>
                  </a:moveTo>
                  <a:lnTo>
                    <a:pt x="0" y="2117"/>
                  </a:lnTo>
                  <a:lnTo>
                    <a:pt x="2861" y="4234"/>
                  </a:lnTo>
                  <a:lnTo>
                    <a:pt x="28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57" name="Google Shape;1228;p38"/>
            <p:cNvSpPr/>
            <p:nvPr/>
          </p:nvSpPr>
          <p:spPr>
            <a:xfrm>
              <a:off x="1014650" y="1436075"/>
              <a:ext cx="254100" cy="336150"/>
            </a:xfrm>
            <a:custGeom>
              <a:avLst/>
              <a:gdLst/>
              <a:ahLst/>
              <a:cxnLst/>
              <a:rect l="l" t="t" r="r" b="b"/>
              <a:pathLst>
                <a:path w="10164" h="13446" extrusionOk="0">
                  <a:moveTo>
                    <a:pt x="8468" y="3424"/>
                  </a:moveTo>
                  <a:cubicBezTo>
                    <a:pt x="8781" y="3424"/>
                    <a:pt x="9031" y="3677"/>
                    <a:pt x="9031" y="3990"/>
                  </a:cubicBezTo>
                  <a:cubicBezTo>
                    <a:pt x="9031" y="4300"/>
                    <a:pt x="8781" y="4553"/>
                    <a:pt x="8468" y="4553"/>
                  </a:cubicBezTo>
                  <a:lnTo>
                    <a:pt x="1693" y="4553"/>
                  </a:lnTo>
                  <a:cubicBezTo>
                    <a:pt x="1379" y="4553"/>
                    <a:pt x="1130" y="4300"/>
                    <a:pt x="1130" y="3990"/>
                  </a:cubicBezTo>
                  <a:cubicBezTo>
                    <a:pt x="1130" y="3677"/>
                    <a:pt x="1379" y="3424"/>
                    <a:pt x="1693" y="3424"/>
                  </a:cubicBezTo>
                  <a:close/>
                  <a:moveTo>
                    <a:pt x="8468" y="5682"/>
                  </a:moveTo>
                  <a:cubicBezTo>
                    <a:pt x="8781" y="5682"/>
                    <a:pt x="9031" y="5935"/>
                    <a:pt x="9031" y="6248"/>
                  </a:cubicBezTo>
                  <a:cubicBezTo>
                    <a:pt x="9031" y="6559"/>
                    <a:pt x="8781" y="6812"/>
                    <a:pt x="8468" y="6812"/>
                  </a:cubicBezTo>
                  <a:lnTo>
                    <a:pt x="1693" y="6812"/>
                  </a:lnTo>
                  <a:cubicBezTo>
                    <a:pt x="1379" y="6812"/>
                    <a:pt x="1130" y="6559"/>
                    <a:pt x="1130" y="6248"/>
                  </a:cubicBezTo>
                  <a:cubicBezTo>
                    <a:pt x="1130" y="5935"/>
                    <a:pt x="1379" y="5682"/>
                    <a:pt x="1693" y="5682"/>
                  </a:cubicBezTo>
                  <a:close/>
                  <a:moveTo>
                    <a:pt x="5080" y="7941"/>
                  </a:moveTo>
                  <a:cubicBezTo>
                    <a:pt x="5393" y="7941"/>
                    <a:pt x="5643" y="8194"/>
                    <a:pt x="5643" y="8507"/>
                  </a:cubicBezTo>
                  <a:cubicBezTo>
                    <a:pt x="5643" y="8817"/>
                    <a:pt x="5393" y="9070"/>
                    <a:pt x="5080" y="9070"/>
                  </a:cubicBezTo>
                  <a:lnTo>
                    <a:pt x="1693" y="9070"/>
                  </a:lnTo>
                  <a:cubicBezTo>
                    <a:pt x="1379" y="9070"/>
                    <a:pt x="1130" y="8817"/>
                    <a:pt x="1130" y="8507"/>
                  </a:cubicBezTo>
                  <a:cubicBezTo>
                    <a:pt x="1130" y="8194"/>
                    <a:pt x="1379" y="7941"/>
                    <a:pt x="1693" y="7941"/>
                  </a:cubicBezTo>
                  <a:close/>
                  <a:moveTo>
                    <a:pt x="563" y="0"/>
                  </a:moveTo>
                  <a:cubicBezTo>
                    <a:pt x="250" y="0"/>
                    <a:pt x="0" y="250"/>
                    <a:pt x="0" y="563"/>
                  </a:cubicBezTo>
                  <a:lnTo>
                    <a:pt x="0" y="9636"/>
                  </a:lnTo>
                  <a:lnTo>
                    <a:pt x="5080" y="13445"/>
                  </a:lnTo>
                  <a:lnTo>
                    <a:pt x="10163" y="9636"/>
                  </a:lnTo>
                  <a:lnTo>
                    <a:pt x="10163" y="563"/>
                  </a:lnTo>
                  <a:cubicBezTo>
                    <a:pt x="10163" y="250"/>
                    <a:pt x="9910" y="0"/>
                    <a:pt x="95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grpSp>
      <p:grpSp>
        <p:nvGrpSpPr>
          <p:cNvPr id="58" name="Google Shape;1229;p38"/>
          <p:cNvGrpSpPr/>
          <p:nvPr/>
        </p:nvGrpSpPr>
        <p:grpSpPr>
          <a:xfrm>
            <a:off x="4221598" y="2861434"/>
            <a:ext cx="293104" cy="290212"/>
            <a:chOff x="5049725" y="1435050"/>
            <a:chExt cx="486550" cy="481850"/>
          </a:xfrm>
        </p:grpSpPr>
        <p:sp>
          <p:nvSpPr>
            <p:cNvPr id="59" name="Google Shape;1230;p38"/>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60" name="Google Shape;1231;p38"/>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61" name="Google Shape;1232;p38"/>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62" name="Google Shape;1233;p38"/>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grpSp>
      <p:grpSp>
        <p:nvGrpSpPr>
          <p:cNvPr id="63" name="Google Shape;1234;p38"/>
          <p:cNvGrpSpPr/>
          <p:nvPr/>
        </p:nvGrpSpPr>
        <p:grpSpPr>
          <a:xfrm>
            <a:off x="10045297" y="3551310"/>
            <a:ext cx="244068" cy="252881"/>
            <a:chOff x="3357325" y="2093500"/>
            <a:chExt cx="311525" cy="322825"/>
          </a:xfrm>
        </p:grpSpPr>
        <p:sp>
          <p:nvSpPr>
            <p:cNvPr id="64" name="Google Shape;1235;p38"/>
            <p:cNvSpPr/>
            <p:nvPr/>
          </p:nvSpPr>
          <p:spPr>
            <a:xfrm>
              <a:off x="3357325" y="2210550"/>
              <a:ext cx="85700" cy="205775"/>
            </a:xfrm>
            <a:custGeom>
              <a:avLst/>
              <a:gdLst/>
              <a:ahLst/>
              <a:cxnLst/>
              <a:rect l="l" t="t" r="r" b="b"/>
              <a:pathLst>
                <a:path w="3428" h="8231" extrusionOk="0">
                  <a:moveTo>
                    <a:pt x="566" y="1"/>
                  </a:moveTo>
                  <a:cubicBezTo>
                    <a:pt x="253" y="1"/>
                    <a:pt x="0" y="251"/>
                    <a:pt x="0" y="564"/>
                  </a:cubicBezTo>
                  <a:lnTo>
                    <a:pt x="0" y="7664"/>
                  </a:lnTo>
                  <a:cubicBezTo>
                    <a:pt x="0" y="7978"/>
                    <a:pt x="253" y="8231"/>
                    <a:pt x="566" y="8231"/>
                  </a:cubicBezTo>
                  <a:lnTo>
                    <a:pt x="2861" y="8231"/>
                  </a:lnTo>
                  <a:cubicBezTo>
                    <a:pt x="3174" y="8231"/>
                    <a:pt x="3427" y="7978"/>
                    <a:pt x="3427" y="7664"/>
                  </a:cubicBezTo>
                  <a:lnTo>
                    <a:pt x="3427" y="564"/>
                  </a:lnTo>
                  <a:cubicBezTo>
                    <a:pt x="3427" y="251"/>
                    <a:pt x="3174" y="1"/>
                    <a:pt x="28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65" name="Google Shape;1236;p38"/>
            <p:cNvSpPr/>
            <p:nvPr/>
          </p:nvSpPr>
          <p:spPr>
            <a:xfrm>
              <a:off x="3471225" y="2152075"/>
              <a:ext cx="84725" cy="264250"/>
            </a:xfrm>
            <a:custGeom>
              <a:avLst/>
              <a:gdLst/>
              <a:ahLst/>
              <a:cxnLst/>
              <a:rect l="l" t="t" r="r" b="b"/>
              <a:pathLst>
                <a:path w="3389" h="10570" extrusionOk="0">
                  <a:moveTo>
                    <a:pt x="563" y="0"/>
                  </a:moveTo>
                  <a:cubicBezTo>
                    <a:pt x="253" y="0"/>
                    <a:pt x="0" y="250"/>
                    <a:pt x="0" y="563"/>
                  </a:cubicBezTo>
                  <a:lnTo>
                    <a:pt x="0" y="10003"/>
                  </a:lnTo>
                  <a:cubicBezTo>
                    <a:pt x="0" y="10317"/>
                    <a:pt x="253" y="10570"/>
                    <a:pt x="563" y="10570"/>
                  </a:cubicBezTo>
                  <a:lnTo>
                    <a:pt x="2822" y="10570"/>
                  </a:lnTo>
                  <a:cubicBezTo>
                    <a:pt x="3135" y="10570"/>
                    <a:pt x="3388" y="10317"/>
                    <a:pt x="3388" y="10003"/>
                  </a:cubicBezTo>
                  <a:lnTo>
                    <a:pt x="3388" y="563"/>
                  </a:lnTo>
                  <a:cubicBezTo>
                    <a:pt x="3388" y="250"/>
                    <a:pt x="3135" y="0"/>
                    <a:pt x="28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66" name="Google Shape;1237;p38"/>
            <p:cNvSpPr/>
            <p:nvPr/>
          </p:nvSpPr>
          <p:spPr>
            <a:xfrm>
              <a:off x="3584150" y="2093500"/>
              <a:ext cx="84700" cy="322825"/>
            </a:xfrm>
            <a:custGeom>
              <a:avLst/>
              <a:gdLst/>
              <a:ahLst/>
              <a:cxnLst/>
              <a:rect l="l" t="t" r="r" b="b"/>
              <a:pathLst>
                <a:path w="3388" h="12913" extrusionOk="0">
                  <a:moveTo>
                    <a:pt x="563" y="0"/>
                  </a:moveTo>
                  <a:cubicBezTo>
                    <a:pt x="253" y="0"/>
                    <a:pt x="0" y="253"/>
                    <a:pt x="0" y="566"/>
                  </a:cubicBezTo>
                  <a:lnTo>
                    <a:pt x="0" y="12346"/>
                  </a:lnTo>
                  <a:cubicBezTo>
                    <a:pt x="0" y="12660"/>
                    <a:pt x="253" y="12913"/>
                    <a:pt x="563" y="12913"/>
                  </a:cubicBezTo>
                  <a:lnTo>
                    <a:pt x="2822" y="12913"/>
                  </a:lnTo>
                  <a:cubicBezTo>
                    <a:pt x="3135" y="12913"/>
                    <a:pt x="3388" y="12660"/>
                    <a:pt x="3388" y="12346"/>
                  </a:cubicBezTo>
                  <a:lnTo>
                    <a:pt x="3388" y="566"/>
                  </a:lnTo>
                  <a:cubicBezTo>
                    <a:pt x="3388" y="253"/>
                    <a:pt x="3135" y="0"/>
                    <a:pt x="28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grpSp>
      <p:grpSp>
        <p:nvGrpSpPr>
          <p:cNvPr id="67" name="Google Shape;1238;p38"/>
          <p:cNvGrpSpPr/>
          <p:nvPr/>
        </p:nvGrpSpPr>
        <p:grpSpPr>
          <a:xfrm>
            <a:off x="9105759" y="3532644"/>
            <a:ext cx="290212" cy="290212"/>
            <a:chOff x="5049725" y="2027900"/>
            <a:chExt cx="481750" cy="481850"/>
          </a:xfrm>
        </p:grpSpPr>
        <p:sp>
          <p:nvSpPr>
            <p:cNvPr id="68" name="Google Shape;1239;p38"/>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69" name="Google Shape;1240;p38"/>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70" name="Google Shape;1241;p38"/>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71" name="Google Shape;1242;p38"/>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72" name="Google Shape;1243;p38"/>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73" name="Google Shape;1244;p38"/>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74" name="Google Shape;1245;p38"/>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75" name="Google Shape;1246;p38"/>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grpSp>
      <p:grpSp>
        <p:nvGrpSpPr>
          <p:cNvPr id="76" name="Google Shape;1247;p38"/>
          <p:cNvGrpSpPr/>
          <p:nvPr/>
        </p:nvGrpSpPr>
        <p:grpSpPr>
          <a:xfrm>
            <a:off x="8189271" y="3541724"/>
            <a:ext cx="290257" cy="272053"/>
            <a:chOff x="4456875" y="2635825"/>
            <a:chExt cx="481825" cy="451700"/>
          </a:xfrm>
        </p:grpSpPr>
        <p:sp>
          <p:nvSpPr>
            <p:cNvPr id="77" name="Google Shape;1248;p38"/>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78" name="Google Shape;1249;p38"/>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79" name="Google Shape;1250;p38"/>
            <p:cNvSpPr/>
            <p:nvPr/>
          </p:nvSpPr>
          <p:spPr>
            <a:xfrm>
              <a:off x="4741225" y="2861675"/>
              <a:ext cx="169400" cy="141175"/>
            </a:xfrm>
            <a:custGeom>
              <a:avLst/>
              <a:gdLst/>
              <a:ahLst/>
              <a:cxnLst/>
              <a:rect l="l" t="t" r="r" b="b"/>
              <a:pathLst>
                <a:path w="6776" h="5647" extrusionOk="0">
                  <a:moveTo>
                    <a:pt x="0" y="0"/>
                  </a:moveTo>
                  <a:lnTo>
                    <a:pt x="0" y="5646"/>
                  </a:lnTo>
                  <a:lnTo>
                    <a:pt x="6775" y="5646"/>
                  </a:lnTo>
                  <a:lnTo>
                    <a:pt x="67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80" name="Google Shape;1251;p38"/>
            <p:cNvSpPr/>
            <p:nvPr/>
          </p:nvSpPr>
          <p:spPr>
            <a:xfrm>
              <a:off x="4741225" y="3031050"/>
              <a:ext cx="169400" cy="42400"/>
            </a:xfrm>
            <a:custGeom>
              <a:avLst/>
              <a:gdLst/>
              <a:ahLst/>
              <a:cxnLst/>
              <a:rect l="l" t="t" r="r" b="b"/>
              <a:pathLst>
                <a:path w="6776" h="1696"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81" name="Google Shape;1252;p38"/>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sp>
          <p:nvSpPr>
            <p:cNvPr id="82" name="Google Shape;1253;p38"/>
            <p:cNvSpPr/>
            <p:nvPr/>
          </p:nvSpPr>
          <p:spPr>
            <a:xfrm>
              <a:off x="4741225" y="2791125"/>
              <a:ext cx="169400" cy="42325"/>
            </a:xfrm>
            <a:custGeom>
              <a:avLst/>
              <a:gdLst/>
              <a:ahLst/>
              <a:cxnLst/>
              <a:rect l="l" t="t" r="r" b="b"/>
              <a:pathLst>
                <a:path w="6776"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latin typeface="+mj-lt"/>
              </a:endParaRPr>
            </a:p>
          </p:txBody>
        </p:sp>
      </p:grpSp>
    </p:spTree>
    <p:extLst>
      <p:ext uri="{BB962C8B-B14F-4D97-AF65-F5344CB8AC3E}">
        <p14:creationId xmlns:p14="http://schemas.microsoft.com/office/powerpoint/2010/main" val="2038181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91;p16"/>
          <p:cNvSpPr/>
          <p:nvPr/>
        </p:nvSpPr>
        <p:spPr>
          <a:xfrm>
            <a:off x="4132001" y="1400962"/>
            <a:ext cx="1441566" cy="330783"/>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i="1">
                <a:solidFill>
                  <a:schemeClr val="lt1"/>
                </a:solidFill>
                <a:ea typeface="Fira Sans Extra Condensed Medium"/>
                <a:cs typeface="Calibri bold italic" panose="020F07020304040A0204" pitchFamily="34" charset="0"/>
                <a:sym typeface="Fira Sans Extra Condensed Medium"/>
              </a:rPr>
              <a:t>Venus</a:t>
            </a:r>
            <a:endParaRPr sz="1600" i="1" dirty="0">
              <a:solidFill>
                <a:schemeClr val="lt1"/>
              </a:solidFill>
              <a:cs typeface="Calibri bold italic" panose="020F07020304040A0204" pitchFamily="34" charset="0"/>
            </a:endParaRPr>
          </a:p>
        </p:txBody>
      </p:sp>
      <p:sp>
        <p:nvSpPr>
          <p:cNvPr id="4" name="Google Shape;92;p16"/>
          <p:cNvSpPr/>
          <p:nvPr/>
        </p:nvSpPr>
        <p:spPr>
          <a:xfrm>
            <a:off x="5811586" y="1400962"/>
            <a:ext cx="1441566" cy="330783"/>
          </a:xfrm>
          <a:prstGeom prst="roundRect">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i="1" dirty="0">
                <a:solidFill>
                  <a:schemeClr val="lt1"/>
                </a:solidFill>
                <a:ea typeface="Fira Sans Extra Condensed Medium"/>
                <a:cs typeface="Calibri bold italic" panose="020F07020304040A0204" pitchFamily="34" charset="0"/>
                <a:sym typeface="Fira Sans Extra Condensed Medium"/>
              </a:rPr>
              <a:t>Mars</a:t>
            </a:r>
            <a:endParaRPr sz="1600" i="1" dirty="0">
              <a:solidFill>
                <a:schemeClr val="lt1"/>
              </a:solidFill>
              <a:cs typeface="Calibri bold italic" panose="020F07020304040A0204" pitchFamily="34" charset="0"/>
            </a:endParaRPr>
          </a:p>
        </p:txBody>
      </p:sp>
      <p:sp>
        <p:nvSpPr>
          <p:cNvPr id="5" name="Google Shape;93;p16"/>
          <p:cNvSpPr/>
          <p:nvPr/>
        </p:nvSpPr>
        <p:spPr>
          <a:xfrm>
            <a:off x="7491170" y="1400962"/>
            <a:ext cx="1441566" cy="330783"/>
          </a:xfrm>
          <a:prstGeom prst="roundRect">
            <a:avLst>
              <a:gd name="adj"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i="1" dirty="0">
                <a:solidFill>
                  <a:schemeClr val="lt1"/>
                </a:solidFill>
                <a:ea typeface="Fira Sans Extra Condensed Medium"/>
                <a:cs typeface="Calibri bold italic" panose="020F07020304040A0204" pitchFamily="34" charset="0"/>
                <a:sym typeface="Fira Sans Extra Condensed Medium"/>
              </a:rPr>
              <a:t>Saturn</a:t>
            </a:r>
            <a:endParaRPr sz="1600" i="1" dirty="0">
              <a:solidFill>
                <a:schemeClr val="lt1"/>
              </a:solidFill>
              <a:cs typeface="Calibri bold italic" panose="020F07020304040A0204" pitchFamily="34" charset="0"/>
            </a:endParaRPr>
          </a:p>
        </p:txBody>
      </p:sp>
      <p:sp>
        <p:nvSpPr>
          <p:cNvPr id="7" name="Google Shape;95;p16"/>
          <p:cNvSpPr/>
          <p:nvPr/>
        </p:nvSpPr>
        <p:spPr>
          <a:xfrm>
            <a:off x="3317217" y="2501062"/>
            <a:ext cx="648061" cy="2089627"/>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dirty="0">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8" name="Google Shape;96;p16"/>
          <p:cNvSpPr/>
          <p:nvPr/>
        </p:nvSpPr>
        <p:spPr>
          <a:xfrm>
            <a:off x="3965077" y="3480893"/>
            <a:ext cx="648061" cy="1109737"/>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dirty="0">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9" name="Google Shape;97;p16"/>
          <p:cNvSpPr/>
          <p:nvPr/>
        </p:nvSpPr>
        <p:spPr>
          <a:xfrm>
            <a:off x="2669332" y="1888241"/>
            <a:ext cx="648061" cy="2702205"/>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dirty="0">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10" name="Google Shape;98;p16"/>
          <p:cNvSpPr txBox="1"/>
          <p:nvPr/>
        </p:nvSpPr>
        <p:spPr>
          <a:xfrm rot="16200000">
            <a:off x="2309811" y="3745003"/>
            <a:ext cx="1366700" cy="3240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rPr>
              <a:t>90</a:t>
            </a:r>
            <a:r>
              <a:rPr lang="en" sz="1500">
                <a:solidFill>
                  <a:srgbClr val="FFFFFF"/>
                </a:solidFill>
                <a:latin typeface="Calibri bold italic" panose="020F07020304040A0204" pitchFamily="34" charset="0"/>
                <a:ea typeface="Fira Sans Extra Condensed Light"/>
                <a:cs typeface="Calibri bold italic" panose="020F07020304040A0204" pitchFamily="34" charset="0"/>
                <a:sym typeface="Fira Sans Extra Condensed Light"/>
              </a:rPr>
              <a:t>%</a:t>
            </a:r>
            <a:endParaRPr sz="1500" dirty="0">
              <a:solidFill>
                <a:srgbClr val="FFFFFF"/>
              </a:solidFill>
              <a:latin typeface="Calibri bold italic" panose="020F07020304040A0204" pitchFamily="34" charset="0"/>
              <a:ea typeface="Fira Sans Extra Condensed Light"/>
              <a:cs typeface="Calibri bold italic" panose="020F07020304040A0204" pitchFamily="34" charset="0"/>
              <a:sym typeface="Fira Sans Extra Condensed Light"/>
            </a:endParaRPr>
          </a:p>
        </p:txBody>
      </p:sp>
      <p:sp>
        <p:nvSpPr>
          <p:cNvPr id="11" name="Google Shape;99;p16"/>
          <p:cNvSpPr txBox="1"/>
          <p:nvPr/>
        </p:nvSpPr>
        <p:spPr>
          <a:xfrm rot="16200000">
            <a:off x="2957698" y="3745307"/>
            <a:ext cx="1366700" cy="3240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rPr>
              <a:t>70</a:t>
            </a:r>
            <a:r>
              <a:rPr lang="en" sz="1500" dirty="0">
                <a:solidFill>
                  <a:schemeClr val="lt1"/>
                </a:solidFill>
                <a:latin typeface="Calibri bold italic" panose="020F07020304040A0204" pitchFamily="34" charset="0"/>
                <a:ea typeface="Fira Sans Extra Condensed Light"/>
                <a:cs typeface="Calibri bold italic" panose="020F07020304040A0204" pitchFamily="34" charset="0"/>
                <a:sym typeface="Fira Sans Extra Condensed Light"/>
              </a:rPr>
              <a:t>%</a:t>
            </a:r>
            <a:endParaRPr sz="1700" dirty="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12" name="Google Shape;100;p16"/>
          <p:cNvSpPr txBox="1"/>
          <p:nvPr/>
        </p:nvSpPr>
        <p:spPr>
          <a:xfrm rot="16200000">
            <a:off x="3605558" y="3745307"/>
            <a:ext cx="1366700" cy="3240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rPr>
              <a:t>40</a:t>
            </a:r>
            <a:r>
              <a:rPr lang="en" sz="1500" dirty="0">
                <a:solidFill>
                  <a:schemeClr val="lt1"/>
                </a:solidFill>
                <a:latin typeface="Calibri bold italic" panose="020F07020304040A0204" pitchFamily="34" charset="0"/>
                <a:ea typeface="Fira Sans Extra Condensed Light"/>
                <a:cs typeface="Calibri bold italic" panose="020F07020304040A0204" pitchFamily="34" charset="0"/>
                <a:sym typeface="Fira Sans Extra Condensed Light"/>
              </a:rPr>
              <a:t>%</a:t>
            </a:r>
            <a:endParaRPr sz="1700" dirty="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13" name="Google Shape;101;p16"/>
          <p:cNvSpPr txBox="1"/>
          <p:nvPr/>
        </p:nvSpPr>
        <p:spPr>
          <a:xfrm>
            <a:off x="2669152" y="4762120"/>
            <a:ext cx="1943793" cy="3743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434343"/>
                </a:solidFill>
                <a:latin typeface="Calibri bold italic" panose="020F07020304040A0204" pitchFamily="34" charset="0"/>
                <a:ea typeface="Fira Sans Extra Condensed Medium"/>
                <a:cs typeface="Calibri bold italic" panose="020F07020304040A0204" pitchFamily="34" charset="0"/>
                <a:sym typeface="Fira Sans Extra Condensed Medium"/>
              </a:rPr>
              <a:t>2020</a:t>
            </a:r>
            <a:endParaRPr sz="1700" dirty="0">
              <a:solidFill>
                <a:srgbClr val="434343"/>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14" name="Google Shape;102;p16"/>
          <p:cNvSpPr txBox="1"/>
          <p:nvPr/>
        </p:nvSpPr>
        <p:spPr>
          <a:xfrm>
            <a:off x="2583563" y="5199864"/>
            <a:ext cx="2114972" cy="49754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i="1">
                <a:solidFill>
                  <a:srgbClr val="434343"/>
                </a:solidFill>
                <a:ea typeface="Roboto"/>
                <a:cs typeface="Calibri bold italic" panose="020F07020304040A0204" pitchFamily="34" charset="0"/>
                <a:sym typeface="Roboto"/>
              </a:rPr>
              <a:t>Venus is the second planet from Sun</a:t>
            </a:r>
            <a:endParaRPr sz="1600" i="1" dirty="0">
              <a:solidFill>
                <a:srgbClr val="434343"/>
              </a:solidFill>
              <a:ea typeface="Roboto"/>
              <a:cs typeface="Calibri bold italic" panose="020F07020304040A0204" pitchFamily="34" charset="0"/>
              <a:sym typeface="Roboto"/>
            </a:endParaRPr>
          </a:p>
        </p:txBody>
      </p:sp>
      <p:sp>
        <p:nvSpPr>
          <p:cNvPr id="16" name="Google Shape;104;p16"/>
          <p:cNvSpPr/>
          <p:nvPr/>
        </p:nvSpPr>
        <p:spPr>
          <a:xfrm>
            <a:off x="6200403" y="2240550"/>
            <a:ext cx="648061" cy="2350099"/>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dirty="0">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17" name="Google Shape;105;p16"/>
          <p:cNvSpPr/>
          <p:nvPr/>
        </p:nvSpPr>
        <p:spPr>
          <a:xfrm>
            <a:off x="6848289" y="2955052"/>
            <a:ext cx="648061" cy="163575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dirty="0">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18" name="Google Shape;106;p16"/>
          <p:cNvSpPr/>
          <p:nvPr/>
        </p:nvSpPr>
        <p:spPr>
          <a:xfrm>
            <a:off x="5552516" y="2636182"/>
            <a:ext cx="648061" cy="1954322"/>
          </a:xfrm>
          <a:prstGeom prst="round2SameRect">
            <a:avLst>
              <a:gd name="adj1" fmla="val 50000"/>
              <a:gd name="adj2" fmla="val 0"/>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dirty="0">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19" name="Google Shape;107;p16"/>
          <p:cNvSpPr txBox="1"/>
          <p:nvPr/>
        </p:nvSpPr>
        <p:spPr>
          <a:xfrm rot="16200000">
            <a:off x="5192997" y="3745093"/>
            <a:ext cx="1366699" cy="3240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rPr>
              <a:t>75</a:t>
            </a:r>
            <a:r>
              <a:rPr lang="en" sz="1500">
                <a:solidFill>
                  <a:schemeClr val="lt1"/>
                </a:solidFill>
                <a:latin typeface="Calibri bold italic" panose="020F07020304040A0204" pitchFamily="34" charset="0"/>
                <a:ea typeface="Fira Sans Extra Condensed Light"/>
                <a:cs typeface="Calibri bold italic" panose="020F07020304040A0204" pitchFamily="34" charset="0"/>
                <a:sym typeface="Fira Sans Extra Condensed Light"/>
              </a:rPr>
              <a:t>%</a:t>
            </a:r>
            <a:endParaRPr sz="1700" dirty="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20" name="Google Shape;108;p16"/>
          <p:cNvSpPr txBox="1"/>
          <p:nvPr/>
        </p:nvSpPr>
        <p:spPr>
          <a:xfrm rot="16200000">
            <a:off x="5840882" y="3745397"/>
            <a:ext cx="1366699" cy="3240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rPr>
              <a:t>80</a:t>
            </a:r>
            <a:r>
              <a:rPr lang="en" sz="1500">
                <a:solidFill>
                  <a:schemeClr val="lt1"/>
                </a:solidFill>
                <a:latin typeface="Calibri bold italic" panose="020F07020304040A0204" pitchFamily="34" charset="0"/>
                <a:ea typeface="Fira Sans Extra Condensed Light"/>
                <a:cs typeface="Calibri bold italic" panose="020F07020304040A0204" pitchFamily="34" charset="0"/>
                <a:sym typeface="Fira Sans Extra Condensed Light"/>
              </a:rPr>
              <a:t>%</a:t>
            </a:r>
            <a:endParaRPr sz="1700" dirty="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21" name="Google Shape;109;p16"/>
          <p:cNvSpPr txBox="1"/>
          <p:nvPr/>
        </p:nvSpPr>
        <p:spPr>
          <a:xfrm rot="16200000">
            <a:off x="6488769" y="3745397"/>
            <a:ext cx="1366699" cy="3240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rPr>
              <a:t>60</a:t>
            </a:r>
            <a:r>
              <a:rPr lang="en" sz="1500">
                <a:solidFill>
                  <a:schemeClr val="lt1"/>
                </a:solidFill>
                <a:latin typeface="Calibri bold italic" panose="020F07020304040A0204" pitchFamily="34" charset="0"/>
                <a:ea typeface="Fira Sans Extra Condensed Light"/>
                <a:cs typeface="Calibri bold italic" panose="020F07020304040A0204" pitchFamily="34" charset="0"/>
                <a:sym typeface="Fira Sans Extra Condensed Light"/>
              </a:rPr>
              <a:t>%</a:t>
            </a:r>
            <a:endParaRPr sz="1700" dirty="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22" name="Google Shape;110;p16"/>
          <p:cNvSpPr txBox="1"/>
          <p:nvPr/>
        </p:nvSpPr>
        <p:spPr>
          <a:xfrm>
            <a:off x="5536556" y="4762120"/>
            <a:ext cx="1975378" cy="3743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434343"/>
                </a:solidFill>
                <a:latin typeface="Calibri bold italic" panose="020F07020304040A0204" pitchFamily="34" charset="0"/>
                <a:ea typeface="Fira Sans Extra Condensed Medium"/>
                <a:cs typeface="Calibri bold italic" panose="020F07020304040A0204" pitchFamily="34" charset="0"/>
                <a:sym typeface="Fira Sans Extra Condensed Medium"/>
              </a:rPr>
              <a:t>2021</a:t>
            </a:r>
            <a:endParaRPr sz="1700" dirty="0">
              <a:solidFill>
                <a:srgbClr val="434343"/>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23" name="Google Shape;111;p16"/>
          <p:cNvSpPr txBox="1"/>
          <p:nvPr/>
        </p:nvSpPr>
        <p:spPr>
          <a:xfrm>
            <a:off x="5466759" y="5199864"/>
            <a:ext cx="2114972" cy="49754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i="1">
                <a:solidFill>
                  <a:srgbClr val="434343"/>
                </a:solidFill>
                <a:ea typeface="Roboto"/>
                <a:cs typeface="Calibri bold italic" panose="020F07020304040A0204" pitchFamily="34" charset="0"/>
                <a:sym typeface="Roboto"/>
              </a:rPr>
              <a:t>Mars is a cold place full of iron oxide dust</a:t>
            </a:r>
            <a:endParaRPr sz="1600" i="1" dirty="0">
              <a:solidFill>
                <a:srgbClr val="434343"/>
              </a:solidFill>
              <a:ea typeface="Roboto"/>
              <a:cs typeface="Calibri bold italic" panose="020F07020304040A0204" pitchFamily="34" charset="0"/>
              <a:sym typeface="Roboto"/>
            </a:endParaRPr>
          </a:p>
        </p:txBody>
      </p:sp>
      <p:sp>
        <p:nvSpPr>
          <p:cNvPr id="25" name="Google Shape;113;p16"/>
          <p:cNvSpPr/>
          <p:nvPr/>
        </p:nvSpPr>
        <p:spPr>
          <a:xfrm>
            <a:off x="9099530" y="2108913"/>
            <a:ext cx="648061" cy="2481505"/>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dirty="0">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26" name="Google Shape;114;p16"/>
          <p:cNvSpPr/>
          <p:nvPr/>
        </p:nvSpPr>
        <p:spPr>
          <a:xfrm>
            <a:off x="9747415" y="1619653"/>
            <a:ext cx="648061" cy="2971255"/>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dirty="0">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27" name="Google Shape;115;p16"/>
          <p:cNvSpPr/>
          <p:nvPr/>
        </p:nvSpPr>
        <p:spPr>
          <a:xfrm>
            <a:off x="8451644" y="2954686"/>
            <a:ext cx="648061" cy="163575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dirty="0">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28" name="Google Shape;116;p16"/>
          <p:cNvSpPr txBox="1"/>
          <p:nvPr/>
        </p:nvSpPr>
        <p:spPr>
          <a:xfrm rot="16200000">
            <a:off x="8092146" y="3745003"/>
            <a:ext cx="1366699" cy="3240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rPr>
              <a:t>60</a:t>
            </a:r>
            <a:r>
              <a:rPr lang="en" sz="1500">
                <a:solidFill>
                  <a:schemeClr val="lt1"/>
                </a:solidFill>
                <a:latin typeface="Calibri bold italic" panose="020F07020304040A0204" pitchFamily="34" charset="0"/>
                <a:ea typeface="Fira Sans Extra Condensed Light"/>
                <a:cs typeface="Calibri bold italic" panose="020F07020304040A0204" pitchFamily="34" charset="0"/>
                <a:sym typeface="Fira Sans Extra Condensed Light"/>
              </a:rPr>
              <a:t>%</a:t>
            </a:r>
            <a:endParaRPr sz="1700" dirty="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29" name="Google Shape;117;p16"/>
          <p:cNvSpPr txBox="1"/>
          <p:nvPr/>
        </p:nvSpPr>
        <p:spPr>
          <a:xfrm rot="16200000">
            <a:off x="8740036" y="3745307"/>
            <a:ext cx="1366699" cy="3240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rPr>
              <a:t>85</a:t>
            </a:r>
            <a:r>
              <a:rPr lang="en" sz="1500" dirty="0">
                <a:solidFill>
                  <a:schemeClr val="lt1"/>
                </a:solidFill>
                <a:latin typeface="Calibri bold italic" panose="020F07020304040A0204" pitchFamily="34" charset="0"/>
                <a:ea typeface="Fira Sans Extra Condensed Light"/>
                <a:cs typeface="Calibri bold italic" panose="020F07020304040A0204" pitchFamily="34" charset="0"/>
                <a:sym typeface="Fira Sans Extra Condensed Light"/>
              </a:rPr>
              <a:t>%</a:t>
            </a:r>
            <a:endParaRPr sz="1700" dirty="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30" name="Google Shape;118;p16"/>
          <p:cNvSpPr txBox="1"/>
          <p:nvPr/>
        </p:nvSpPr>
        <p:spPr>
          <a:xfrm rot="16200000">
            <a:off x="9387896" y="3745307"/>
            <a:ext cx="1366699" cy="3240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rPr>
              <a:t>100</a:t>
            </a:r>
            <a:r>
              <a:rPr lang="en" sz="1500">
                <a:solidFill>
                  <a:schemeClr val="lt1"/>
                </a:solidFill>
                <a:latin typeface="Calibri bold italic" panose="020F07020304040A0204" pitchFamily="34" charset="0"/>
                <a:ea typeface="Fira Sans Extra Condensed Light"/>
                <a:cs typeface="Calibri bold italic" panose="020F07020304040A0204" pitchFamily="34" charset="0"/>
                <a:sym typeface="Fira Sans Extra Condensed Light"/>
              </a:rPr>
              <a:t>%</a:t>
            </a:r>
            <a:endParaRPr sz="1700" dirty="0">
              <a:solidFill>
                <a:srgbClr val="FFFFFF"/>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31" name="Google Shape;119;p16"/>
          <p:cNvSpPr txBox="1"/>
          <p:nvPr/>
        </p:nvSpPr>
        <p:spPr>
          <a:xfrm>
            <a:off x="8435870" y="4762119"/>
            <a:ext cx="1975378" cy="3743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434343"/>
                </a:solidFill>
                <a:latin typeface="Calibri bold italic" panose="020F07020304040A0204" pitchFamily="34" charset="0"/>
                <a:ea typeface="Fira Sans Extra Condensed Medium"/>
                <a:cs typeface="Calibri bold italic" panose="020F07020304040A0204" pitchFamily="34" charset="0"/>
                <a:sym typeface="Fira Sans Extra Condensed Medium"/>
              </a:rPr>
              <a:t>2022</a:t>
            </a:r>
            <a:endParaRPr sz="1700" dirty="0">
              <a:solidFill>
                <a:srgbClr val="434343"/>
              </a:solidFill>
              <a:latin typeface="Calibri bold italic" panose="020F07020304040A0204" pitchFamily="34" charset="0"/>
              <a:ea typeface="Fira Sans Extra Condensed Medium"/>
              <a:cs typeface="Calibri bold italic" panose="020F07020304040A0204" pitchFamily="34" charset="0"/>
              <a:sym typeface="Fira Sans Extra Condensed Medium"/>
            </a:endParaRPr>
          </a:p>
        </p:txBody>
      </p:sp>
      <p:sp>
        <p:nvSpPr>
          <p:cNvPr id="32" name="Google Shape;120;p16"/>
          <p:cNvSpPr txBox="1"/>
          <p:nvPr/>
        </p:nvSpPr>
        <p:spPr>
          <a:xfrm>
            <a:off x="8366073" y="5199864"/>
            <a:ext cx="2114972" cy="49754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i="1">
                <a:solidFill>
                  <a:srgbClr val="434343"/>
                </a:solidFill>
                <a:ea typeface="Roboto"/>
                <a:cs typeface="Calibri bold italic" panose="020F07020304040A0204" pitchFamily="34" charset="0"/>
                <a:sym typeface="Roboto"/>
              </a:rPr>
              <a:t>Saturn is a gas giant and has several rings</a:t>
            </a:r>
            <a:endParaRPr sz="1600" i="1" dirty="0">
              <a:solidFill>
                <a:srgbClr val="434343"/>
              </a:solidFill>
              <a:ea typeface="Roboto"/>
              <a:cs typeface="Calibri bold italic" panose="020F07020304040A0204" pitchFamily="34" charset="0"/>
              <a:sym typeface="Roboto"/>
            </a:endParaRPr>
          </a:p>
        </p:txBody>
      </p:sp>
      <p:cxnSp>
        <p:nvCxnSpPr>
          <p:cNvPr id="33" name="Google Shape;121;p16"/>
          <p:cNvCxnSpPr/>
          <p:nvPr/>
        </p:nvCxnSpPr>
        <p:spPr>
          <a:xfrm>
            <a:off x="2363058" y="4583988"/>
            <a:ext cx="8338622" cy="0"/>
          </a:xfrm>
          <a:prstGeom prst="straightConnector1">
            <a:avLst/>
          </a:prstGeom>
          <a:noFill/>
          <a:ln w="9525" cap="flat" cmpd="sng">
            <a:solidFill>
              <a:srgbClr val="434343"/>
            </a:solidFill>
            <a:prstDash val="solid"/>
            <a:round/>
            <a:headEnd type="none" w="med" len="med"/>
            <a:tailEnd type="none" w="med" len="med"/>
          </a:ln>
        </p:spPr>
      </p:cxnSp>
    </p:spTree>
    <p:extLst>
      <p:ext uri="{BB962C8B-B14F-4D97-AF65-F5344CB8AC3E}">
        <p14:creationId xmlns:p14="http://schemas.microsoft.com/office/powerpoint/2010/main" val="1550356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724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2522582" y="3096549"/>
            <a:ext cx="7824576" cy="830997"/>
          </a:xfrm>
          <a:prstGeom prst="rect">
            <a:avLst/>
          </a:prstGeom>
          <a:noFill/>
        </p:spPr>
        <p:txBody>
          <a:bodyPr wrap="square" rtlCol="0">
            <a:spAutoFit/>
          </a:bodyPr>
          <a:lstStyle/>
          <a:p>
            <a:r>
              <a:rPr lang="es-CO" sz="4800" dirty="0" smtClean="0">
                <a:solidFill>
                  <a:srgbClr val="C00000"/>
                </a:solidFill>
                <a:latin typeface="Calibri bold italic" panose="020F07020304040A0204" pitchFamily="34" charset="0"/>
                <a:cs typeface="Calibri bold italic" panose="020F07020304040A0204" pitchFamily="34" charset="0"/>
              </a:rPr>
              <a:t>Despedida o Agradecimiento</a:t>
            </a:r>
            <a:endParaRPr lang="es-CO" sz="4800" dirty="0">
              <a:solidFill>
                <a:srgbClr val="C00000"/>
              </a:solidFill>
              <a:latin typeface="Calibri bold italic" panose="020F07020304040A0204" pitchFamily="34" charset="0"/>
              <a:cs typeface="Calibri bold italic" panose="020F07020304040A0204" pitchFamily="34" charset="0"/>
            </a:endParaRPr>
          </a:p>
        </p:txBody>
      </p:sp>
    </p:spTree>
    <p:extLst>
      <p:ext uri="{BB962C8B-B14F-4D97-AF65-F5344CB8AC3E}">
        <p14:creationId xmlns:p14="http://schemas.microsoft.com/office/powerpoint/2010/main" val="3204810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3539604" y="2234532"/>
            <a:ext cx="5049292" cy="830997"/>
          </a:xfrm>
          <a:prstGeom prst="rect">
            <a:avLst/>
          </a:prstGeom>
          <a:noFill/>
        </p:spPr>
        <p:txBody>
          <a:bodyPr wrap="square" rtlCol="0" anchor="ctr" anchorCtr="1">
            <a:spAutoFit/>
          </a:bodyPr>
          <a:lstStyle/>
          <a:p>
            <a:pPr algn="ctr"/>
            <a:r>
              <a:rPr lang="es-CO" sz="4800" dirty="0" smtClean="0">
                <a:solidFill>
                  <a:srgbClr val="C00000"/>
                </a:solidFill>
                <a:latin typeface="Calibri bold italic" panose="020F07020304040A0204" pitchFamily="34" charset="0"/>
                <a:cs typeface="Calibri bold italic" panose="020F07020304040A0204" pitchFamily="34" charset="0"/>
              </a:rPr>
              <a:t>Muchas Gracias</a:t>
            </a:r>
            <a:endParaRPr lang="es-CO" sz="4800" dirty="0">
              <a:solidFill>
                <a:srgbClr val="C00000"/>
              </a:solidFill>
              <a:latin typeface="Calibri bold italic" panose="020F07020304040A0204" pitchFamily="34" charset="0"/>
              <a:cs typeface="Calibri bold italic" panose="020F07020304040A0204" pitchFamily="34" charset="0"/>
            </a:endParaRPr>
          </a:p>
        </p:txBody>
      </p:sp>
      <p:sp>
        <p:nvSpPr>
          <p:cNvPr id="3" name="CuadroTexto 2"/>
          <p:cNvSpPr txBox="1"/>
          <p:nvPr/>
        </p:nvSpPr>
        <p:spPr>
          <a:xfrm>
            <a:off x="2283641" y="3504110"/>
            <a:ext cx="7561218" cy="830997"/>
          </a:xfrm>
          <a:prstGeom prst="rect">
            <a:avLst/>
          </a:prstGeom>
          <a:noFill/>
        </p:spPr>
        <p:txBody>
          <a:bodyPr wrap="square" rtlCol="0" anchor="ctr" anchorCtr="1">
            <a:spAutoFit/>
          </a:bodyPr>
          <a:lstStyle/>
          <a:p>
            <a:pPr algn="ctr"/>
            <a:r>
              <a:rPr lang="es-CO" sz="4800" dirty="0" smtClean="0">
                <a:solidFill>
                  <a:schemeClr val="tx1">
                    <a:lumMod val="75000"/>
                    <a:lumOff val="25000"/>
                  </a:schemeClr>
                </a:solidFill>
                <a:latin typeface="Calibri bold italic" panose="020F07020304040A0204" pitchFamily="34" charset="0"/>
                <a:cs typeface="Calibri bold italic" panose="020F07020304040A0204" pitchFamily="34" charset="0"/>
              </a:rPr>
              <a:t>Banco de imágenes FESC</a:t>
            </a:r>
            <a:endParaRPr lang="es-CO" sz="4800" dirty="0">
              <a:solidFill>
                <a:schemeClr val="tx1">
                  <a:lumMod val="75000"/>
                  <a:lumOff val="25000"/>
                </a:schemeClr>
              </a:solidFill>
              <a:latin typeface="Calibri bold italic" panose="020F07020304040A0204" pitchFamily="34" charset="0"/>
              <a:cs typeface="Calibri bold italic" panose="020F07020304040A0204" pitchFamily="34" charset="0"/>
            </a:endParaRPr>
          </a:p>
        </p:txBody>
      </p:sp>
      <p:sp>
        <p:nvSpPr>
          <p:cNvPr id="4" name="CuadroTexto 3">
            <a:hlinkClick r:id="rId3"/>
          </p:cNvPr>
          <p:cNvSpPr txBox="1"/>
          <p:nvPr/>
        </p:nvSpPr>
        <p:spPr>
          <a:xfrm>
            <a:off x="800100" y="4381273"/>
            <a:ext cx="10528300" cy="400110"/>
          </a:xfrm>
          <a:prstGeom prst="rect">
            <a:avLst/>
          </a:prstGeom>
          <a:noFill/>
        </p:spPr>
        <p:txBody>
          <a:bodyPr wrap="square" rtlCol="0">
            <a:spAutoFit/>
          </a:bodyPr>
          <a:lstStyle/>
          <a:p>
            <a:pPr algn="ctr"/>
            <a:r>
              <a:rPr lang="es-CO" sz="2000" b="1" i="1" dirty="0">
                <a:solidFill>
                  <a:schemeClr val="tx1">
                    <a:lumMod val="75000"/>
                    <a:lumOff val="25000"/>
                  </a:schemeClr>
                </a:solidFill>
              </a:rPr>
              <a:t>https://drive.google.com/drive/folders/1uuox_Ky46eszPrLbxC3BIi2H7MKgGxcP?usp=sharing</a:t>
            </a:r>
          </a:p>
        </p:txBody>
      </p:sp>
    </p:spTree>
    <p:extLst>
      <p:ext uri="{BB962C8B-B14F-4D97-AF65-F5344CB8AC3E}">
        <p14:creationId xmlns:p14="http://schemas.microsoft.com/office/powerpoint/2010/main" val="371074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48853" r="5863"/>
          <a:stretch/>
        </p:blipFill>
        <p:spPr>
          <a:xfrm>
            <a:off x="7437798" y="0"/>
            <a:ext cx="4754201" cy="5905500"/>
          </a:xfrm>
          <a:prstGeom prst="rect">
            <a:avLst/>
          </a:prstGeom>
        </p:spPr>
      </p:pic>
      <p:sp>
        <p:nvSpPr>
          <p:cNvPr id="4" name="CuadroTexto 3"/>
          <p:cNvSpPr txBox="1"/>
          <p:nvPr/>
        </p:nvSpPr>
        <p:spPr>
          <a:xfrm>
            <a:off x="564180" y="4009758"/>
            <a:ext cx="5607689" cy="830997"/>
          </a:xfrm>
          <a:prstGeom prst="rect">
            <a:avLst/>
          </a:prstGeom>
          <a:noFill/>
        </p:spPr>
        <p:txBody>
          <a:bodyPr wrap="none" rtlCol="0">
            <a:spAutoFit/>
          </a:bodyPr>
          <a:lstStyle/>
          <a:p>
            <a:r>
              <a:rPr lang="es-ES" sz="2400" dirty="0">
                <a:solidFill>
                  <a:schemeClr val="tx1">
                    <a:lumMod val="75000"/>
                    <a:lumOff val="25000"/>
                  </a:schemeClr>
                </a:solidFill>
                <a:latin typeface="Calibri italic" panose="020F05020202040A0204" pitchFamily="34" charset="0"/>
                <a:cs typeface="Calibri italic" panose="020F05020202040A0204" pitchFamily="34" charset="0"/>
              </a:rPr>
              <a:t>Tamaño del texto sugerido para el </a:t>
            </a:r>
            <a:r>
              <a:rPr lang="es-ES" sz="2400" dirty="0" smtClean="0">
                <a:solidFill>
                  <a:schemeClr val="tx1">
                    <a:lumMod val="75000"/>
                    <a:lumOff val="25000"/>
                  </a:schemeClr>
                </a:solidFill>
                <a:latin typeface="Calibri italic" panose="020F05020202040A0204" pitchFamily="34" charset="0"/>
                <a:cs typeface="Calibri italic" panose="020F05020202040A0204" pitchFamily="34" charset="0"/>
              </a:rPr>
              <a:t>Subtítulo</a:t>
            </a:r>
          </a:p>
          <a:p>
            <a:r>
              <a:rPr lang="es-ES" sz="2400" dirty="0" smtClean="0">
                <a:solidFill>
                  <a:schemeClr val="tx1">
                    <a:lumMod val="75000"/>
                    <a:lumOff val="25000"/>
                  </a:schemeClr>
                </a:solidFill>
                <a:latin typeface="Calibri italic" panose="020F05020202040A0204" pitchFamily="34" charset="0"/>
                <a:cs typeface="Calibri italic" panose="020F05020202040A0204" pitchFamily="34" charset="0"/>
              </a:rPr>
              <a:t> </a:t>
            </a:r>
            <a:r>
              <a:rPr lang="es-ES" sz="2400" dirty="0">
                <a:solidFill>
                  <a:schemeClr val="tx1">
                    <a:lumMod val="75000"/>
                    <a:lumOff val="25000"/>
                  </a:schemeClr>
                </a:solidFill>
                <a:latin typeface="Calibri italic" panose="020F05020202040A0204" pitchFamily="34" charset="0"/>
                <a:cs typeface="Calibri italic" panose="020F05020202040A0204" pitchFamily="34" charset="0"/>
              </a:rPr>
              <a:t>de la presentación -24 </a:t>
            </a:r>
          </a:p>
        </p:txBody>
      </p:sp>
      <p:sp>
        <p:nvSpPr>
          <p:cNvPr id="7" name="CuadroTexto 6"/>
          <p:cNvSpPr txBox="1"/>
          <p:nvPr/>
        </p:nvSpPr>
        <p:spPr>
          <a:xfrm>
            <a:off x="564180" y="2511007"/>
            <a:ext cx="7132145" cy="1569660"/>
          </a:xfrm>
          <a:prstGeom prst="rect">
            <a:avLst/>
          </a:prstGeom>
          <a:noFill/>
        </p:spPr>
        <p:txBody>
          <a:bodyPr wrap="none" rtlCol="0">
            <a:spAutoFit/>
          </a:bodyPr>
          <a:lstStyle/>
          <a:p>
            <a:r>
              <a:rPr lang="es-CO" sz="4800" dirty="0" smtClean="0">
                <a:solidFill>
                  <a:schemeClr val="tx1">
                    <a:lumMod val="75000"/>
                    <a:lumOff val="25000"/>
                  </a:schemeClr>
                </a:solidFill>
                <a:latin typeface="Calibri bold italic" panose="020F07020304040A0204" pitchFamily="34" charset="0"/>
                <a:cs typeface="Calibri bold italic" panose="020F07020304040A0204" pitchFamily="34" charset="0"/>
              </a:rPr>
              <a:t>Tamaño sugerido del texto:</a:t>
            </a:r>
          </a:p>
          <a:p>
            <a:r>
              <a:rPr lang="es-CO" sz="4800" dirty="0" smtClean="0">
                <a:solidFill>
                  <a:schemeClr val="tx1">
                    <a:lumMod val="75000"/>
                    <a:lumOff val="25000"/>
                  </a:schemeClr>
                </a:solidFill>
                <a:latin typeface="Calibri bold italic" panose="020F07020304040A0204" pitchFamily="34" charset="0"/>
                <a:cs typeface="Calibri bold italic" panose="020F07020304040A0204" pitchFamily="34" charset="0"/>
              </a:rPr>
              <a:t>48 a 54</a:t>
            </a:r>
            <a:endParaRPr lang="es-CO" sz="4800" dirty="0">
              <a:solidFill>
                <a:schemeClr val="tx1">
                  <a:lumMod val="75000"/>
                  <a:lumOff val="25000"/>
                </a:schemeClr>
              </a:solidFill>
              <a:latin typeface="Calibri bold italic" panose="020F07020304040A0204" pitchFamily="34" charset="0"/>
              <a:cs typeface="Calibri bold italic" panose="020F07020304040A0204" pitchFamily="34" charset="0"/>
            </a:endParaRPr>
          </a:p>
        </p:txBody>
      </p:sp>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77203" t="83124"/>
          <a:stretch/>
        </p:blipFill>
        <p:spPr>
          <a:xfrm>
            <a:off x="6820929" y="4621427"/>
            <a:ext cx="5371071" cy="2236573"/>
          </a:xfrm>
          <a:prstGeom prst="rect">
            <a:avLst/>
          </a:prstGeom>
        </p:spPr>
      </p:pic>
    </p:spTree>
    <p:extLst>
      <p:ext uri="{BB962C8B-B14F-4D97-AF65-F5344CB8AC3E}">
        <p14:creationId xmlns:p14="http://schemas.microsoft.com/office/powerpoint/2010/main" val="4049581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48854"/>
          <a:stretch/>
        </p:blipFill>
        <p:spPr>
          <a:xfrm>
            <a:off x="5956300" y="0"/>
            <a:ext cx="6235700" cy="6858000"/>
          </a:xfrm>
          <a:prstGeom prst="rect">
            <a:avLst/>
          </a:prstGeom>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68008" t="79548"/>
          <a:stretch/>
        </p:blipFill>
        <p:spPr>
          <a:xfrm>
            <a:off x="5560090" y="4497860"/>
            <a:ext cx="6631910" cy="2384853"/>
          </a:xfrm>
          <a:prstGeom prst="rect">
            <a:avLst/>
          </a:prstGeom>
        </p:spPr>
      </p:pic>
      <p:sp>
        <p:nvSpPr>
          <p:cNvPr id="6" name="CuadroTexto 5"/>
          <p:cNvSpPr txBox="1"/>
          <p:nvPr/>
        </p:nvSpPr>
        <p:spPr>
          <a:xfrm>
            <a:off x="564180" y="3525095"/>
            <a:ext cx="4717895" cy="830997"/>
          </a:xfrm>
          <a:prstGeom prst="rect">
            <a:avLst/>
          </a:prstGeom>
          <a:noFill/>
        </p:spPr>
        <p:txBody>
          <a:bodyPr wrap="none" rtlCol="0">
            <a:spAutoFit/>
          </a:bodyPr>
          <a:lstStyle/>
          <a:p>
            <a:r>
              <a:rPr lang="es-ES" sz="2400" dirty="0" smtClean="0">
                <a:solidFill>
                  <a:schemeClr val="tx1">
                    <a:lumMod val="75000"/>
                    <a:lumOff val="25000"/>
                  </a:schemeClr>
                </a:solidFill>
                <a:latin typeface="Calibri italic" panose="020F05020202040A0204" pitchFamily="34" charset="0"/>
                <a:cs typeface="Calibri italic" panose="020F05020202040A0204" pitchFamily="34" charset="0"/>
              </a:rPr>
              <a:t>Asumimos retos… abrimos puertas a</a:t>
            </a:r>
          </a:p>
          <a:p>
            <a:r>
              <a:rPr lang="es-ES" sz="2400" dirty="0" smtClean="0">
                <a:solidFill>
                  <a:schemeClr val="tx1">
                    <a:lumMod val="75000"/>
                    <a:lumOff val="25000"/>
                  </a:schemeClr>
                </a:solidFill>
                <a:latin typeface="Calibri italic" panose="020F05020202040A0204" pitchFamily="34" charset="0"/>
                <a:cs typeface="Calibri italic" panose="020F05020202040A0204" pitchFamily="34" charset="0"/>
              </a:rPr>
              <a:t>nuevas oportunidades</a:t>
            </a:r>
            <a:endParaRPr lang="es-ES" sz="2400" dirty="0" smtClean="0">
              <a:solidFill>
                <a:schemeClr val="tx1">
                  <a:lumMod val="75000"/>
                  <a:lumOff val="25000"/>
                </a:schemeClr>
              </a:solidFill>
              <a:latin typeface="Calibri italic" panose="020F05020202040A0204" pitchFamily="34" charset="0"/>
              <a:cs typeface="Calibri italic" panose="020F05020202040A0204" pitchFamily="34" charset="0"/>
            </a:endParaRPr>
          </a:p>
        </p:txBody>
      </p:sp>
      <p:sp>
        <p:nvSpPr>
          <p:cNvPr id="8" name="CuadroTexto 7"/>
          <p:cNvSpPr txBox="1"/>
          <p:nvPr/>
        </p:nvSpPr>
        <p:spPr>
          <a:xfrm>
            <a:off x="648596" y="2694098"/>
            <a:ext cx="3313728" cy="830997"/>
          </a:xfrm>
          <a:prstGeom prst="rect">
            <a:avLst/>
          </a:prstGeom>
          <a:noFill/>
        </p:spPr>
        <p:txBody>
          <a:bodyPr wrap="none" rtlCol="0">
            <a:spAutoFit/>
          </a:bodyPr>
          <a:lstStyle/>
          <a:p>
            <a:r>
              <a:rPr lang="es-CO" sz="4800" dirty="0" smtClean="0">
                <a:solidFill>
                  <a:schemeClr val="tx1">
                    <a:lumMod val="75000"/>
                    <a:lumOff val="25000"/>
                  </a:schemeClr>
                </a:solidFill>
                <a:latin typeface="Calibri bold italic" panose="020F07020304040A0204" pitchFamily="34" charset="0"/>
                <a:cs typeface="Calibri bold italic" panose="020F07020304040A0204" pitchFamily="34" charset="0"/>
              </a:rPr>
              <a:t>Slogan 2023</a:t>
            </a:r>
            <a:endParaRPr lang="es-CO" sz="4800" dirty="0">
              <a:solidFill>
                <a:schemeClr val="tx1">
                  <a:lumMod val="75000"/>
                  <a:lumOff val="25000"/>
                </a:schemeClr>
              </a:solidFill>
              <a:latin typeface="Calibri bold italic" panose="020F07020304040A0204" pitchFamily="34" charset="0"/>
              <a:cs typeface="Calibri bold italic" panose="020F07020304040A0204" pitchFamily="34" charset="0"/>
            </a:endParaRPr>
          </a:p>
        </p:txBody>
      </p:sp>
    </p:spTree>
    <p:extLst>
      <p:ext uri="{BB962C8B-B14F-4D97-AF65-F5344CB8AC3E}">
        <p14:creationId xmlns:p14="http://schemas.microsoft.com/office/powerpoint/2010/main" val="51206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27948" r="29897"/>
          <a:stretch/>
        </p:blipFill>
        <p:spPr>
          <a:xfrm>
            <a:off x="0" y="0"/>
            <a:ext cx="3854547" cy="6858000"/>
          </a:xfrm>
          <a:prstGeom prst="rect">
            <a:avLst/>
          </a:prstGeom>
        </p:spPr>
      </p:pic>
      <p:sp>
        <p:nvSpPr>
          <p:cNvPr id="10" name="Google Shape;140;p5"/>
          <p:cNvSpPr txBox="1"/>
          <p:nvPr/>
        </p:nvSpPr>
        <p:spPr>
          <a:xfrm>
            <a:off x="4384925" y="2514795"/>
            <a:ext cx="6909580" cy="31700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s-CO" sz="2000" i="1" dirty="0">
              <a:solidFill>
                <a:schemeClr val="dk1"/>
              </a:solidFill>
              <a:latin typeface="Calibri"/>
              <a:ea typeface="Calibri"/>
              <a:cs typeface="Calibri"/>
              <a:sym typeface="Calibri"/>
            </a:endParaRPr>
          </a:p>
          <a:p>
            <a:pPr marL="0" marR="0" lvl="0" indent="0" algn="l" rtl="0">
              <a:spcBef>
                <a:spcPts val="0"/>
              </a:spcBef>
              <a:spcAft>
                <a:spcPts val="0"/>
              </a:spcAft>
              <a:buNone/>
            </a:pPr>
            <a:r>
              <a:rPr lang="es-CO" sz="2000" i="1" dirty="0">
                <a:solidFill>
                  <a:schemeClr val="dk1"/>
                </a:solidFill>
                <a:latin typeface="Calibri"/>
                <a:ea typeface="Calibri"/>
                <a:cs typeface="Calibri"/>
                <a:sym typeface="Calibri"/>
              </a:rPr>
              <a:t>El </a:t>
            </a:r>
            <a:r>
              <a:rPr lang="es-CO" sz="2000" i="1" dirty="0" smtClean="0">
                <a:solidFill>
                  <a:schemeClr val="dk1"/>
                </a:solidFill>
                <a:latin typeface="Calibri"/>
                <a:ea typeface="Calibri"/>
                <a:cs typeface="Calibri"/>
                <a:sym typeface="Calibri"/>
              </a:rPr>
              <a:t>objetivo de esta presentación,  </a:t>
            </a:r>
            <a:r>
              <a:rPr lang="es-CO" sz="2000" i="1" dirty="0">
                <a:solidFill>
                  <a:schemeClr val="dk1"/>
                </a:solidFill>
                <a:latin typeface="Calibri"/>
                <a:ea typeface="Calibri"/>
                <a:cs typeface="Calibri"/>
                <a:sym typeface="Calibri"/>
              </a:rPr>
              <a:t>es mantener un diseño limpio y balanceado, que permita tener elementos gráficos claros y unificados a la hora de proyectar información institucional. </a:t>
            </a:r>
          </a:p>
          <a:p>
            <a:pPr marL="0" marR="0" lvl="0" indent="0" algn="l" rtl="0">
              <a:spcBef>
                <a:spcPts val="0"/>
              </a:spcBef>
              <a:spcAft>
                <a:spcPts val="0"/>
              </a:spcAft>
              <a:buNone/>
            </a:pPr>
            <a:endParaRPr lang="es-CO" sz="2000" i="1" dirty="0">
              <a:solidFill>
                <a:schemeClr val="dk1"/>
              </a:solidFill>
              <a:latin typeface="Calibri"/>
              <a:ea typeface="Calibri"/>
              <a:cs typeface="Calibri"/>
              <a:sym typeface="Calibri"/>
            </a:endParaRPr>
          </a:p>
          <a:p>
            <a:pPr marL="0" marR="0" lvl="0" indent="0" algn="l" rtl="0">
              <a:spcBef>
                <a:spcPts val="0"/>
              </a:spcBef>
              <a:spcAft>
                <a:spcPts val="0"/>
              </a:spcAft>
              <a:buNone/>
            </a:pPr>
            <a:r>
              <a:rPr lang="es-CO" sz="2000" i="1" dirty="0">
                <a:solidFill>
                  <a:schemeClr val="dk1"/>
                </a:solidFill>
                <a:latin typeface="Calibri"/>
                <a:ea typeface="Calibri"/>
                <a:cs typeface="Calibri"/>
                <a:sym typeface="Calibri"/>
              </a:rPr>
              <a:t>De esta manera, se estructuran estas plantillas, con el fin de que la comunidad académica FESC, pueda tener una herramienta para la realización de presentaciones. </a:t>
            </a:r>
          </a:p>
          <a:p>
            <a:pPr marL="0" marR="0" lvl="0" indent="0" algn="l" rtl="0">
              <a:spcBef>
                <a:spcPts val="0"/>
              </a:spcBef>
              <a:spcAft>
                <a:spcPts val="0"/>
              </a:spcAft>
              <a:buNone/>
            </a:pPr>
            <a:endParaRPr lang="es-CO" sz="2000" i="1" dirty="0">
              <a:solidFill>
                <a:schemeClr val="dk1"/>
              </a:solidFill>
              <a:latin typeface="Calibri"/>
              <a:ea typeface="Calibri"/>
              <a:cs typeface="Calibri"/>
              <a:sym typeface="Calibri"/>
            </a:endParaRPr>
          </a:p>
          <a:p>
            <a:pPr marL="0" marR="0" lvl="0" indent="0" algn="l" rtl="0">
              <a:spcBef>
                <a:spcPts val="0"/>
              </a:spcBef>
              <a:spcAft>
                <a:spcPts val="0"/>
              </a:spcAft>
              <a:buNone/>
            </a:pPr>
            <a:r>
              <a:rPr lang="es-CO" sz="2000" i="1" dirty="0">
                <a:solidFill>
                  <a:schemeClr val="dk1"/>
                </a:solidFill>
                <a:latin typeface="Calibri"/>
                <a:ea typeface="Calibri"/>
                <a:cs typeface="Calibri"/>
                <a:sym typeface="Calibri"/>
              </a:rPr>
              <a:t>El tamaño sugerido para este texto es de 20 a 24</a:t>
            </a:r>
            <a:endParaRPr sz="2000" i="1" dirty="0">
              <a:solidFill>
                <a:schemeClr val="dk1"/>
              </a:solidFill>
              <a:latin typeface="Calibri"/>
              <a:ea typeface="Calibri"/>
              <a:cs typeface="Calibri"/>
              <a:sym typeface="Calibri"/>
            </a:endParaRPr>
          </a:p>
        </p:txBody>
      </p:sp>
      <p:sp>
        <p:nvSpPr>
          <p:cNvPr id="11" name="Google Shape;141;p5"/>
          <p:cNvSpPr txBox="1"/>
          <p:nvPr/>
        </p:nvSpPr>
        <p:spPr>
          <a:xfrm>
            <a:off x="4384925" y="1683839"/>
            <a:ext cx="5687989"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2400" b="1" i="1" dirty="0">
                <a:solidFill>
                  <a:srgbClr val="A60201"/>
                </a:solidFill>
                <a:latin typeface="Calibri"/>
                <a:ea typeface="Calibri"/>
                <a:cs typeface="Calibri"/>
                <a:sym typeface="Calibri"/>
              </a:rPr>
              <a:t>Estas son algunas recomendaciones</a:t>
            </a:r>
          </a:p>
          <a:p>
            <a:pPr marL="0" marR="0" lvl="0" indent="0" algn="l" rtl="0">
              <a:spcBef>
                <a:spcPts val="0"/>
              </a:spcBef>
              <a:spcAft>
                <a:spcPts val="0"/>
              </a:spcAft>
              <a:buNone/>
            </a:pPr>
            <a:r>
              <a:rPr lang="es-CO" sz="2400" b="1" i="1" dirty="0">
                <a:solidFill>
                  <a:srgbClr val="A60201"/>
                </a:solidFill>
                <a:latin typeface="Calibri"/>
                <a:ea typeface="Calibri"/>
                <a:cs typeface="Calibri"/>
                <a:sym typeface="Calibri"/>
              </a:rPr>
              <a:t>Tamaño sugerido: 24 </a:t>
            </a:r>
          </a:p>
        </p:txBody>
      </p:sp>
      <p:sp>
        <p:nvSpPr>
          <p:cNvPr id="12" name="Google Shape;142;p5"/>
          <p:cNvSpPr txBox="1"/>
          <p:nvPr/>
        </p:nvSpPr>
        <p:spPr>
          <a:xfrm>
            <a:off x="4384926" y="483551"/>
            <a:ext cx="690957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3600" b="1" i="1" dirty="0">
                <a:solidFill>
                  <a:srgbClr val="3F3F3F"/>
                </a:solidFill>
                <a:latin typeface="Calibri"/>
                <a:ea typeface="Calibri"/>
                <a:cs typeface="Calibri"/>
                <a:sym typeface="Calibri"/>
              </a:rPr>
              <a:t>Guía para uso de diapositivas</a:t>
            </a:r>
          </a:p>
          <a:p>
            <a:pPr marL="0" marR="0" lvl="0" indent="0" algn="l" rtl="0">
              <a:spcBef>
                <a:spcPts val="0"/>
              </a:spcBef>
              <a:spcAft>
                <a:spcPts val="0"/>
              </a:spcAft>
              <a:buNone/>
            </a:pPr>
            <a:r>
              <a:rPr lang="es-CO" sz="3600" b="1" i="1" dirty="0">
                <a:solidFill>
                  <a:srgbClr val="3F3F3F"/>
                </a:solidFill>
                <a:latin typeface="Calibri"/>
                <a:ea typeface="Calibri"/>
                <a:cs typeface="Calibri"/>
                <a:sym typeface="Calibri"/>
              </a:rPr>
              <a:t>Tamaño sugerido: 36 a 40 </a:t>
            </a:r>
          </a:p>
        </p:txBody>
      </p:sp>
    </p:spTree>
    <p:extLst>
      <p:ext uri="{BB962C8B-B14F-4D97-AF65-F5344CB8AC3E}">
        <p14:creationId xmlns:p14="http://schemas.microsoft.com/office/powerpoint/2010/main" val="219882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3" name="Google Shape;141;p5">
            <a:extLst>
              <a:ext uri="{FF2B5EF4-FFF2-40B4-BE49-F238E27FC236}">
                <a16:creationId xmlns:a16="http://schemas.microsoft.com/office/drawing/2014/main" id="{A413D25D-65A1-B889-0114-33132C0A4D3A}"/>
              </a:ext>
            </a:extLst>
          </p:cNvPr>
          <p:cNvSpPr txBox="1"/>
          <p:nvPr/>
        </p:nvSpPr>
        <p:spPr>
          <a:xfrm>
            <a:off x="988825" y="1570429"/>
            <a:ext cx="5338051"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2400" b="1" i="1" dirty="0" smtClean="0">
                <a:solidFill>
                  <a:srgbClr val="A60201"/>
                </a:solidFill>
                <a:latin typeface="Calibri"/>
                <a:ea typeface="Calibri"/>
                <a:cs typeface="Calibri"/>
                <a:sym typeface="Calibri"/>
              </a:rPr>
              <a:t>El tipo de letra que se recomienda usar es Calibri </a:t>
            </a:r>
            <a:endParaRPr lang="es-CO" sz="2400" b="1" i="1" dirty="0">
              <a:solidFill>
                <a:srgbClr val="A60201"/>
              </a:solidFill>
              <a:latin typeface="Calibri"/>
              <a:ea typeface="Calibri"/>
              <a:cs typeface="Calibri"/>
              <a:sym typeface="Calibri"/>
            </a:endParaRPr>
          </a:p>
          <a:p>
            <a:pPr marL="0" marR="0" lvl="0" indent="0" algn="l" rtl="0">
              <a:spcBef>
                <a:spcPts val="0"/>
              </a:spcBef>
              <a:spcAft>
                <a:spcPts val="0"/>
              </a:spcAft>
              <a:buNone/>
            </a:pPr>
            <a:endParaRPr sz="2400" b="1" i="1" dirty="0">
              <a:solidFill>
                <a:srgbClr val="A60201"/>
              </a:solidFill>
              <a:latin typeface="Calibri"/>
              <a:ea typeface="Calibri"/>
              <a:cs typeface="Calibri"/>
              <a:sym typeface="Calibri"/>
            </a:endParaRPr>
          </a:p>
        </p:txBody>
      </p:sp>
      <p:sp>
        <p:nvSpPr>
          <p:cNvPr id="4" name="Google Shape;142;p5">
            <a:extLst>
              <a:ext uri="{FF2B5EF4-FFF2-40B4-BE49-F238E27FC236}">
                <a16:creationId xmlns:a16="http://schemas.microsoft.com/office/drawing/2014/main" id="{891B3DC1-558E-F4CA-9F76-673349CC55F8}"/>
              </a:ext>
            </a:extLst>
          </p:cNvPr>
          <p:cNvSpPr txBox="1"/>
          <p:nvPr/>
        </p:nvSpPr>
        <p:spPr>
          <a:xfrm>
            <a:off x="988825" y="816604"/>
            <a:ext cx="690957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3600" b="1" i="1" dirty="0" smtClean="0">
                <a:solidFill>
                  <a:srgbClr val="3F3F3F"/>
                </a:solidFill>
                <a:latin typeface="Calibri"/>
                <a:ea typeface="Calibri"/>
                <a:cs typeface="Calibri"/>
                <a:sym typeface="Calibri"/>
              </a:rPr>
              <a:t>Tipo de fuente para usar</a:t>
            </a:r>
            <a:endParaRPr lang="es-CO" sz="3600" b="1" i="1" dirty="0">
              <a:solidFill>
                <a:srgbClr val="3F3F3F"/>
              </a:solidFill>
              <a:latin typeface="Calibri"/>
              <a:ea typeface="Calibri"/>
              <a:cs typeface="Calibri"/>
              <a:sym typeface="Calibri"/>
            </a:endParaRPr>
          </a:p>
        </p:txBody>
      </p:sp>
      <p:sp>
        <p:nvSpPr>
          <p:cNvPr id="2" name="Google Shape;150;p6">
            <a:extLst>
              <a:ext uri="{FF2B5EF4-FFF2-40B4-BE49-F238E27FC236}">
                <a16:creationId xmlns:a16="http://schemas.microsoft.com/office/drawing/2014/main" id="{FD686C92-C05F-009A-DFCB-85AD8E29A0BE}"/>
              </a:ext>
            </a:extLst>
          </p:cNvPr>
          <p:cNvSpPr txBox="1"/>
          <p:nvPr/>
        </p:nvSpPr>
        <p:spPr>
          <a:xfrm>
            <a:off x="988825" y="2878252"/>
            <a:ext cx="5065986" cy="193895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anose="05000000000000000000" pitchFamily="2" charset="2"/>
              <a:buChar char="ü"/>
            </a:pPr>
            <a:r>
              <a:rPr lang="es-ES" sz="2000" i="1" dirty="0" smtClean="0">
                <a:solidFill>
                  <a:schemeClr val="dk1"/>
                </a:solidFill>
                <a:latin typeface="Calibri"/>
                <a:ea typeface="Calibri"/>
                <a:cs typeface="Calibri"/>
                <a:sym typeface="Calibri"/>
              </a:rPr>
              <a:t>Títulos: Negrita Cursiva (Tamaño: de 36 a 40) </a:t>
            </a:r>
          </a:p>
          <a:p>
            <a:pPr marL="342900" marR="0" lvl="0" indent="-342900" algn="l" rtl="0">
              <a:spcBef>
                <a:spcPts val="0"/>
              </a:spcBef>
              <a:spcAft>
                <a:spcPts val="0"/>
              </a:spcAft>
              <a:buFont typeface="Wingdings" panose="05000000000000000000" pitchFamily="2" charset="2"/>
              <a:buChar char="ü"/>
            </a:pPr>
            <a:r>
              <a:rPr lang="es-ES" sz="2000" i="1" dirty="0" smtClean="0">
                <a:solidFill>
                  <a:schemeClr val="dk1"/>
                </a:solidFill>
                <a:latin typeface="Calibri"/>
                <a:ea typeface="Calibri"/>
                <a:cs typeface="Calibri"/>
                <a:sym typeface="Calibri"/>
              </a:rPr>
              <a:t>Subtítulos: Negrita Cursiva (Tamaño 24)</a:t>
            </a:r>
          </a:p>
          <a:p>
            <a:pPr marL="342900" marR="0" lvl="0" indent="-342900" algn="l" rtl="0">
              <a:spcBef>
                <a:spcPts val="0"/>
              </a:spcBef>
              <a:spcAft>
                <a:spcPts val="0"/>
              </a:spcAft>
              <a:buFont typeface="Wingdings" panose="05000000000000000000" pitchFamily="2" charset="2"/>
              <a:buChar char="ü"/>
            </a:pPr>
            <a:r>
              <a:rPr lang="es-ES" sz="2000" i="1" dirty="0" smtClean="0">
                <a:solidFill>
                  <a:schemeClr val="dk1"/>
                </a:solidFill>
                <a:latin typeface="Calibri"/>
                <a:ea typeface="Calibri"/>
                <a:cs typeface="Calibri"/>
                <a:sym typeface="Calibri"/>
              </a:rPr>
              <a:t>Texto para cuerpo de diapositiva: Cursiva (</a:t>
            </a:r>
            <a:r>
              <a:rPr lang="es-ES" sz="2000" i="1" dirty="0" err="1" smtClean="0">
                <a:solidFill>
                  <a:schemeClr val="dk1"/>
                </a:solidFill>
                <a:latin typeface="Calibri"/>
                <a:ea typeface="Calibri"/>
                <a:cs typeface="Calibri"/>
                <a:sym typeface="Calibri"/>
              </a:rPr>
              <a:t>Tanaño</a:t>
            </a:r>
            <a:r>
              <a:rPr lang="es-ES" sz="2000" i="1" dirty="0" smtClean="0">
                <a:solidFill>
                  <a:schemeClr val="dk1"/>
                </a:solidFill>
                <a:latin typeface="Calibri"/>
                <a:ea typeface="Calibri"/>
                <a:cs typeface="Calibri"/>
                <a:sym typeface="Calibri"/>
              </a:rPr>
              <a:t>: 16 a 20)</a:t>
            </a:r>
            <a:endParaRPr lang="es-ES" sz="2000" i="1" dirty="0">
              <a:solidFill>
                <a:schemeClr val="dk1"/>
              </a:solidFill>
              <a:latin typeface="Calibri"/>
              <a:ea typeface="Calibri"/>
              <a:cs typeface="Calibri"/>
              <a:sym typeface="Calibri"/>
            </a:endParaRPr>
          </a:p>
          <a:p>
            <a:pPr marL="0" marR="0" lvl="0" indent="0" algn="l" rtl="0">
              <a:spcBef>
                <a:spcPts val="0"/>
              </a:spcBef>
              <a:spcAft>
                <a:spcPts val="0"/>
              </a:spcAft>
              <a:buNone/>
            </a:pPr>
            <a:endParaRPr lang="es-ES" sz="2000" i="1" dirty="0">
              <a:solidFill>
                <a:schemeClr val="dk1"/>
              </a:solidFill>
              <a:latin typeface="Calibri"/>
              <a:ea typeface="Calibri"/>
              <a:cs typeface="Calibri"/>
              <a:sym typeface="Calibri"/>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807" y="5425303"/>
            <a:ext cx="2037835" cy="1358557"/>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2982448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16040" t="2241" r="36331" b="37"/>
          <a:stretch/>
        </p:blipFill>
        <p:spPr>
          <a:xfrm>
            <a:off x="7353327" y="256864"/>
            <a:ext cx="4825974" cy="6601136"/>
          </a:xfrm>
          <a:prstGeom prst="rect">
            <a:avLst/>
          </a:prstGeom>
          <a:effectLst>
            <a:softEdge rad="0"/>
          </a:effectLst>
        </p:spPr>
      </p:pic>
      <p:sp>
        <p:nvSpPr>
          <p:cNvPr id="11" name="Google Shape;150;p6"/>
          <p:cNvSpPr txBox="1"/>
          <p:nvPr/>
        </p:nvSpPr>
        <p:spPr>
          <a:xfrm>
            <a:off x="303608" y="2920219"/>
            <a:ext cx="6539681" cy="286228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anose="05000000000000000000" pitchFamily="2" charset="2"/>
              <a:buChar char="ü"/>
            </a:pPr>
            <a:r>
              <a:rPr lang="es-CO" sz="2000" i="1" dirty="0">
                <a:solidFill>
                  <a:schemeClr val="dk1"/>
                </a:solidFill>
                <a:latin typeface="Calibri"/>
                <a:ea typeface="Calibri"/>
                <a:cs typeface="Calibri"/>
                <a:sym typeface="Calibri"/>
              </a:rPr>
              <a:t>Tener en cuenta al momento de utilizar fotografías o imágenes, no saturar la plantilla con texto, ni disminuir el tamaña sugerido. </a:t>
            </a:r>
          </a:p>
          <a:p>
            <a:pPr marL="342900" marR="0" lvl="0" indent="-342900" algn="l" rtl="0">
              <a:spcBef>
                <a:spcPts val="0"/>
              </a:spcBef>
              <a:spcAft>
                <a:spcPts val="0"/>
              </a:spcAft>
              <a:buFont typeface="Wingdings" panose="05000000000000000000" pitchFamily="2" charset="2"/>
              <a:buChar char="ü"/>
            </a:pPr>
            <a:endParaRPr lang="es-CO" sz="2000" i="1" dirty="0">
              <a:solidFill>
                <a:schemeClr val="dk1"/>
              </a:solidFill>
              <a:latin typeface="Calibri"/>
              <a:ea typeface="Calibri"/>
              <a:cs typeface="Calibri"/>
              <a:sym typeface="Calibri"/>
            </a:endParaRPr>
          </a:p>
          <a:p>
            <a:pPr marL="342900" marR="0" lvl="0" indent="-342900" algn="l" rtl="0">
              <a:spcBef>
                <a:spcPts val="0"/>
              </a:spcBef>
              <a:spcAft>
                <a:spcPts val="0"/>
              </a:spcAft>
              <a:buFont typeface="Wingdings" panose="05000000000000000000" pitchFamily="2" charset="2"/>
              <a:buChar char="ü"/>
            </a:pPr>
            <a:r>
              <a:rPr lang="es-CO" sz="2000" i="1" dirty="0">
                <a:solidFill>
                  <a:schemeClr val="dk1"/>
                </a:solidFill>
                <a:latin typeface="Calibri"/>
                <a:ea typeface="Calibri"/>
                <a:cs typeface="Calibri"/>
                <a:sym typeface="Calibri"/>
              </a:rPr>
              <a:t>No sobreponer imágenes en el logo de cada diapositiva</a:t>
            </a:r>
          </a:p>
          <a:p>
            <a:pPr marL="342900" marR="0" lvl="0" indent="-342900" algn="l" rtl="0">
              <a:spcBef>
                <a:spcPts val="0"/>
              </a:spcBef>
              <a:spcAft>
                <a:spcPts val="0"/>
              </a:spcAft>
              <a:buFont typeface="Wingdings" panose="05000000000000000000" pitchFamily="2" charset="2"/>
              <a:buChar char="ü"/>
            </a:pPr>
            <a:endParaRPr lang="es-CO" sz="2000" i="1" dirty="0">
              <a:solidFill>
                <a:schemeClr val="dk1"/>
              </a:solidFill>
              <a:latin typeface="Calibri"/>
              <a:ea typeface="Calibri"/>
              <a:cs typeface="Calibri"/>
              <a:sym typeface="Calibri"/>
            </a:endParaRPr>
          </a:p>
          <a:p>
            <a:pPr marL="342900" marR="0" lvl="0" indent="-342900" algn="l" rtl="0">
              <a:spcBef>
                <a:spcPts val="0"/>
              </a:spcBef>
              <a:spcAft>
                <a:spcPts val="0"/>
              </a:spcAft>
              <a:buFont typeface="Wingdings" panose="05000000000000000000" pitchFamily="2" charset="2"/>
              <a:buChar char="ü"/>
            </a:pPr>
            <a:r>
              <a:rPr lang="es-CO" sz="2000" i="1" dirty="0">
                <a:solidFill>
                  <a:schemeClr val="dk1"/>
                </a:solidFill>
                <a:latin typeface="Calibri"/>
                <a:ea typeface="Calibri"/>
                <a:cs typeface="Calibri"/>
                <a:sym typeface="Calibri"/>
              </a:rPr>
              <a:t>Al momento de hacer unos de tablas que contengan datos y abarquen toda la diapositiva, no usar cuadros de textos explicando la información, mejor crear una nueva.  </a:t>
            </a:r>
            <a:endParaRPr sz="2000" i="1" dirty="0">
              <a:solidFill>
                <a:schemeClr val="dk1"/>
              </a:solidFill>
              <a:latin typeface="Calibri"/>
              <a:ea typeface="Calibri"/>
              <a:cs typeface="Calibri"/>
              <a:sym typeface="Calibri"/>
            </a:endParaRPr>
          </a:p>
        </p:txBody>
      </p:sp>
      <p:sp>
        <p:nvSpPr>
          <p:cNvPr id="12" name="Google Shape;141;p5">
            <a:extLst>
              <a:ext uri="{FF2B5EF4-FFF2-40B4-BE49-F238E27FC236}">
                <a16:creationId xmlns:a16="http://schemas.microsoft.com/office/drawing/2014/main" id="{150A6006-80CB-0FF3-2008-A64D7AB2FDBF}"/>
              </a:ext>
            </a:extLst>
          </p:cNvPr>
          <p:cNvSpPr txBox="1"/>
          <p:nvPr/>
        </p:nvSpPr>
        <p:spPr>
          <a:xfrm>
            <a:off x="634381" y="1841097"/>
            <a:ext cx="5338051"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2400" b="1" i="1" dirty="0">
                <a:solidFill>
                  <a:srgbClr val="A60201"/>
                </a:solidFill>
                <a:latin typeface="Calibri"/>
                <a:ea typeface="Calibri"/>
                <a:cs typeface="Calibri"/>
                <a:sym typeface="Calibri"/>
              </a:rPr>
              <a:t>Estas son algunas recomendaciones</a:t>
            </a:r>
          </a:p>
          <a:p>
            <a:r>
              <a:rPr lang="es-CO" sz="2400" b="1" i="1" dirty="0">
                <a:solidFill>
                  <a:srgbClr val="A60201"/>
                </a:solidFill>
                <a:latin typeface="Calibri"/>
                <a:ea typeface="Calibri"/>
                <a:cs typeface="Calibri"/>
                <a:sym typeface="Calibri"/>
              </a:rPr>
              <a:t>Tamaño sugerido: 24 </a:t>
            </a:r>
          </a:p>
          <a:p>
            <a:pPr marL="0" marR="0" lvl="0" indent="0" algn="l" rtl="0">
              <a:spcBef>
                <a:spcPts val="0"/>
              </a:spcBef>
              <a:spcAft>
                <a:spcPts val="0"/>
              </a:spcAft>
              <a:buNone/>
            </a:pPr>
            <a:endParaRPr sz="2400" b="1" i="1" dirty="0">
              <a:solidFill>
                <a:srgbClr val="A60201"/>
              </a:solidFill>
              <a:latin typeface="Calibri"/>
              <a:ea typeface="Calibri"/>
              <a:cs typeface="Calibri"/>
              <a:sym typeface="Calibri"/>
            </a:endParaRPr>
          </a:p>
        </p:txBody>
      </p:sp>
      <p:sp>
        <p:nvSpPr>
          <p:cNvPr id="13" name="Google Shape;142;p5">
            <a:extLst>
              <a:ext uri="{FF2B5EF4-FFF2-40B4-BE49-F238E27FC236}">
                <a16:creationId xmlns:a16="http://schemas.microsoft.com/office/drawing/2014/main" id="{5CF5A01E-4F8F-D533-57F2-9955F6FBBA9F}"/>
              </a:ext>
            </a:extLst>
          </p:cNvPr>
          <p:cNvSpPr txBox="1"/>
          <p:nvPr/>
        </p:nvSpPr>
        <p:spPr>
          <a:xfrm>
            <a:off x="634381" y="640809"/>
            <a:ext cx="690957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3600" b="1" i="1" dirty="0">
                <a:solidFill>
                  <a:srgbClr val="3F3F3F"/>
                </a:solidFill>
                <a:latin typeface="Calibri"/>
                <a:ea typeface="Calibri"/>
                <a:cs typeface="Calibri"/>
                <a:sym typeface="Calibri"/>
              </a:rPr>
              <a:t>Guía para uso de diapositivas</a:t>
            </a:r>
          </a:p>
          <a:p>
            <a:pPr marL="0" marR="0" lvl="0" indent="0" algn="l" rtl="0">
              <a:spcBef>
                <a:spcPts val="0"/>
              </a:spcBef>
              <a:spcAft>
                <a:spcPts val="0"/>
              </a:spcAft>
              <a:buNone/>
            </a:pPr>
            <a:r>
              <a:rPr lang="es-CO" sz="3600" b="1" i="1" dirty="0">
                <a:solidFill>
                  <a:srgbClr val="3F3F3F"/>
                </a:solidFill>
                <a:latin typeface="Calibri"/>
                <a:ea typeface="Calibri"/>
                <a:cs typeface="Calibri"/>
                <a:sym typeface="Calibri"/>
              </a:rPr>
              <a:t>Tamaño sugerido: De 36 a 40 </a:t>
            </a:r>
          </a:p>
        </p:txBody>
      </p:sp>
    </p:spTree>
    <p:extLst>
      <p:ext uri="{BB962C8B-B14F-4D97-AF65-F5344CB8AC3E}">
        <p14:creationId xmlns:p14="http://schemas.microsoft.com/office/powerpoint/2010/main" val="591257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20711" t="1582" r="19271" b="-1582"/>
          <a:stretch/>
        </p:blipFill>
        <p:spPr>
          <a:xfrm>
            <a:off x="6587836" y="0"/>
            <a:ext cx="7315200" cy="6858000"/>
          </a:xfrm>
          <a:prstGeom prst="rect">
            <a:avLst/>
          </a:prstGeom>
        </p:spPr>
      </p:pic>
      <p:sp>
        <p:nvSpPr>
          <p:cNvPr id="11" name="Google Shape;141;p5">
            <a:extLst>
              <a:ext uri="{FF2B5EF4-FFF2-40B4-BE49-F238E27FC236}">
                <a16:creationId xmlns:a16="http://schemas.microsoft.com/office/drawing/2014/main" id="{A413D25D-65A1-B889-0114-33132C0A4D3A}"/>
              </a:ext>
            </a:extLst>
          </p:cNvPr>
          <p:cNvSpPr txBox="1"/>
          <p:nvPr/>
        </p:nvSpPr>
        <p:spPr>
          <a:xfrm>
            <a:off x="347277" y="1936376"/>
            <a:ext cx="5338051"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2400" b="1" i="1" dirty="0">
                <a:solidFill>
                  <a:srgbClr val="A60201"/>
                </a:solidFill>
                <a:latin typeface="Calibri"/>
                <a:ea typeface="Calibri"/>
                <a:cs typeface="Calibri"/>
                <a:sym typeface="Calibri"/>
              </a:rPr>
              <a:t>Estas son algunas recomendaciones</a:t>
            </a:r>
          </a:p>
          <a:p>
            <a:r>
              <a:rPr lang="es-CO" sz="2400" b="1" i="1" dirty="0">
                <a:solidFill>
                  <a:srgbClr val="A60201"/>
                </a:solidFill>
                <a:latin typeface="Calibri"/>
                <a:ea typeface="Calibri"/>
                <a:cs typeface="Calibri"/>
                <a:sym typeface="Calibri"/>
              </a:rPr>
              <a:t>Tamaño sugerido: 24 </a:t>
            </a:r>
          </a:p>
          <a:p>
            <a:pPr marL="0" marR="0" lvl="0" indent="0" algn="l" rtl="0">
              <a:spcBef>
                <a:spcPts val="0"/>
              </a:spcBef>
              <a:spcAft>
                <a:spcPts val="0"/>
              </a:spcAft>
              <a:buNone/>
            </a:pPr>
            <a:endParaRPr sz="2400" b="1" i="1" dirty="0">
              <a:solidFill>
                <a:srgbClr val="A60201"/>
              </a:solidFill>
              <a:latin typeface="Calibri"/>
              <a:ea typeface="Calibri"/>
              <a:cs typeface="Calibri"/>
              <a:sym typeface="Calibri"/>
            </a:endParaRPr>
          </a:p>
        </p:txBody>
      </p:sp>
      <p:sp>
        <p:nvSpPr>
          <p:cNvPr id="12" name="Google Shape;142;p5">
            <a:extLst>
              <a:ext uri="{FF2B5EF4-FFF2-40B4-BE49-F238E27FC236}">
                <a16:creationId xmlns:a16="http://schemas.microsoft.com/office/drawing/2014/main" id="{891B3DC1-558E-F4CA-9F76-673349CC55F8}"/>
              </a:ext>
            </a:extLst>
          </p:cNvPr>
          <p:cNvSpPr txBox="1"/>
          <p:nvPr/>
        </p:nvSpPr>
        <p:spPr>
          <a:xfrm>
            <a:off x="347277" y="584941"/>
            <a:ext cx="690957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3600" b="1" i="1" dirty="0">
                <a:solidFill>
                  <a:srgbClr val="3F3F3F"/>
                </a:solidFill>
                <a:latin typeface="Calibri"/>
                <a:ea typeface="Calibri"/>
                <a:cs typeface="Calibri"/>
                <a:sym typeface="Calibri"/>
              </a:rPr>
              <a:t>Guía para uso de diapositivas</a:t>
            </a:r>
          </a:p>
          <a:p>
            <a:pPr marL="0" marR="0" lvl="0" indent="0" algn="l" rtl="0">
              <a:spcBef>
                <a:spcPts val="0"/>
              </a:spcBef>
              <a:spcAft>
                <a:spcPts val="0"/>
              </a:spcAft>
              <a:buNone/>
            </a:pPr>
            <a:r>
              <a:rPr lang="es-CO" sz="3600" b="1" i="1" dirty="0">
                <a:solidFill>
                  <a:srgbClr val="3F3F3F"/>
                </a:solidFill>
                <a:latin typeface="Calibri"/>
                <a:ea typeface="Calibri"/>
                <a:cs typeface="Calibri"/>
                <a:sym typeface="Calibri"/>
              </a:rPr>
              <a:t>Tamaño sugerido: De 36 a 40 </a:t>
            </a:r>
          </a:p>
        </p:txBody>
      </p:sp>
      <p:sp>
        <p:nvSpPr>
          <p:cNvPr id="13" name="Google Shape;150;p6">
            <a:extLst>
              <a:ext uri="{FF2B5EF4-FFF2-40B4-BE49-F238E27FC236}">
                <a16:creationId xmlns:a16="http://schemas.microsoft.com/office/drawing/2014/main" id="{FD686C92-C05F-009A-DFCB-85AD8E29A0BE}"/>
              </a:ext>
            </a:extLst>
          </p:cNvPr>
          <p:cNvSpPr txBox="1"/>
          <p:nvPr/>
        </p:nvSpPr>
        <p:spPr>
          <a:xfrm>
            <a:off x="150694" y="2878252"/>
            <a:ext cx="6437142" cy="317005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anose="05000000000000000000" pitchFamily="2" charset="2"/>
              <a:buChar char="ü"/>
            </a:pPr>
            <a:r>
              <a:rPr lang="es-ES" sz="2000" i="1" dirty="0">
                <a:solidFill>
                  <a:schemeClr val="dk1"/>
                </a:solidFill>
                <a:latin typeface="Calibri"/>
                <a:ea typeface="Calibri"/>
                <a:cs typeface="Calibri"/>
                <a:sym typeface="Calibri"/>
              </a:rPr>
              <a:t>Las tablas que se usen, no deben ser imágenes o pantallazos, los documentos como evidencias pueden ser insertados. </a:t>
            </a:r>
          </a:p>
          <a:p>
            <a:pPr marL="342900" marR="0" lvl="0" indent="-342900" algn="l" rtl="0">
              <a:spcBef>
                <a:spcPts val="0"/>
              </a:spcBef>
              <a:spcAft>
                <a:spcPts val="0"/>
              </a:spcAft>
              <a:buFont typeface="Wingdings" panose="05000000000000000000" pitchFamily="2" charset="2"/>
              <a:buChar char="ü"/>
            </a:pPr>
            <a:endParaRPr lang="es-ES" sz="2000" i="1" dirty="0">
              <a:solidFill>
                <a:schemeClr val="dk1"/>
              </a:solidFill>
              <a:latin typeface="Calibri"/>
              <a:ea typeface="Calibri"/>
              <a:cs typeface="Calibri"/>
              <a:sym typeface="Calibri"/>
            </a:endParaRPr>
          </a:p>
          <a:p>
            <a:pPr marL="342900" marR="0" lvl="0" indent="-342900" algn="l" rtl="0">
              <a:spcBef>
                <a:spcPts val="0"/>
              </a:spcBef>
              <a:spcAft>
                <a:spcPts val="0"/>
              </a:spcAft>
              <a:buFont typeface="Wingdings" panose="05000000000000000000" pitchFamily="2" charset="2"/>
              <a:buChar char="ü"/>
            </a:pPr>
            <a:r>
              <a:rPr lang="es-ES" sz="2000" i="1" dirty="0">
                <a:solidFill>
                  <a:schemeClr val="dk1"/>
                </a:solidFill>
                <a:latin typeface="Calibri"/>
                <a:ea typeface="Calibri"/>
                <a:cs typeface="Calibri"/>
                <a:sym typeface="Calibri"/>
              </a:rPr>
              <a:t>Los textos de las tablas deben ser legibles y deben tener pide de fuente</a:t>
            </a:r>
          </a:p>
          <a:p>
            <a:pPr marL="342900" marR="0" lvl="0" indent="-342900" algn="l" rtl="0">
              <a:spcBef>
                <a:spcPts val="0"/>
              </a:spcBef>
              <a:spcAft>
                <a:spcPts val="0"/>
              </a:spcAft>
              <a:buFont typeface="Wingdings" panose="05000000000000000000" pitchFamily="2" charset="2"/>
              <a:buChar char="ü"/>
            </a:pPr>
            <a:endParaRPr lang="es-ES" sz="2000" i="1" dirty="0">
              <a:solidFill>
                <a:schemeClr val="dk1"/>
              </a:solidFill>
              <a:latin typeface="Calibri"/>
              <a:ea typeface="Calibri"/>
              <a:cs typeface="Calibri"/>
              <a:sym typeface="Calibri"/>
            </a:endParaRPr>
          </a:p>
          <a:p>
            <a:pPr marL="342900" marR="0" lvl="0" indent="-342900" algn="l" rtl="0">
              <a:spcBef>
                <a:spcPts val="0"/>
              </a:spcBef>
              <a:spcAft>
                <a:spcPts val="0"/>
              </a:spcAft>
              <a:buFont typeface="Wingdings" panose="05000000000000000000" pitchFamily="2" charset="2"/>
              <a:buChar char="ü"/>
            </a:pPr>
            <a:r>
              <a:rPr lang="es-ES" sz="2000" i="1" dirty="0">
                <a:solidFill>
                  <a:schemeClr val="dk1"/>
                </a:solidFill>
                <a:latin typeface="Calibri"/>
                <a:ea typeface="Calibri"/>
                <a:cs typeface="Calibri"/>
                <a:sym typeface="Calibri"/>
              </a:rPr>
              <a:t>Asegurar la calidad de la imagen y que esta no pierda su forma </a:t>
            </a:r>
          </a:p>
          <a:p>
            <a:pPr marL="0" marR="0" lvl="0" indent="0" algn="l" rtl="0">
              <a:spcBef>
                <a:spcPts val="0"/>
              </a:spcBef>
              <a:spcAft>
                <a:spcPts val="0"/>
              </a:spcAft>
              <a:buNone/>
            </a:pPr>
            <a:endParaRPr lang="es-ES" sz="2000" i="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1850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oogle Shape;139;p5"/>
          <p:cNvGrpSpPr/>
          <p:nvPr/>
        </p:nvGrpSpPr>
        <p:grpSpPr>
          <a:xfrm>
            <a:off x="4978049" y="355993"/>
            <a:ext cx="6909580" cy="2196816"/>
            <a:chOff x="4457114" y="670114"/>
            <a:chExt cx="6909580" cy="2196816"/>
          </a:xfrm>
        </p:grpSpPr>
        <p:sp>
          <p:nvSpPr>
            <p:cNvPr id="7" name="Google Shape;141;p5"/>
            <p:cNvSpPr txBox="1"/>
            <p:nvPr/>
          </p:nvSpPr>
          <p:spPr>
            <a:xfrm>
              <a:off x="4457114" y="2035974"/>
              <a:ext cx="647176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2400" b="1" i="1" dirty="0">
                  <a:solidFill>
                    <a:srgbClr val="A60201"/>
                  </a:solidFill>
                  <a:latin typeface="Calibri"/>
                  <a:ea typeface="Calibri"/>
                  <a:cs typeface="Calibri"/>
                  <a:sym typeface="Calibri"/>
                </a:rPr>
                <a:t>Estas son algunas recomendaciones</a:t>
              </a:r>
            </a:p>
            <a:p>
              <a:r>
                <a:rPr lang="es-CO" sz="2400" b="1" i="1" dirty="0">
                  <a:solidFill>
                    <a:srgbClr val="A60201"/>
                  </a:solidFill>
                  <a:latin typeface="Calibri"/>
                  <a:ea typeface="Calibri"/>
                  <a:cs typeface="Calibri"/>
                  <a:sym typeface="Calibri"/>
                </a:rPr>
                <a:t>Tamaño sugerido: 24 </a:t>
              </a:r>
            </a:p>
          </p:txBody>
        </p:sp>
        <p:sp>
          <p:nvSpPr>
            <p:cNvPr id="8" name="Google Shape;142;p5"/>
            <p:cNvSpPr txBox="1"/>
            <p:nvPr/>
          </p:nvSpPr>
          <p:spPr>
            <a:xfrm>
              <a:off x="4457115" y="670114"/>
              <a:ext cx="690957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3600" b="1" i="1" dirty="0">
                  <a:solidFill>
                    <a:srgbClr val="3F3F3F"/>
                  </a:solidFill>
                  <a:latin typeface="Calibri"/>
                  <a:ea typeface="Calibri"/>
                  <a:cs typeface="Calibri"/>
                  <a:sym typeface="Calibri"/>
                </a:rPr>
                <a:t>Guía para uso de diapositivas</a:t>
              </a:r>
            </a:p>
            <a:p>
              <a:pPr marL="0" marR="0" lvl="0" indent="0" algn="l" rtl="0">
                <a:spcBef>
                  <a:spcPts val="0"/>
                </a:spcBef>
                <a:spcAft>
                  <a:spcPts val="0"/>
                </a:spcAft>
                <a:buNone/>
              </a:pPr>
              <a:r>
                <a:rPr lang="es-CO" sz="3600" b="1" i="1" dirty="0">
                  <a:solidFill>
                    <a:srgbClr val="3F3F3F"/>
                  </a:solidFill>
                  <a:latin typeface="Calibri"/>
                  <a:ea typeface="Calibri"/>
                  <a:cs typeface="Calibri"/>
                  <a:sym typeface="Calibri"/>
                </a:rPr>
                <a:t>Tamaño sugerido: 36 a 40 </a:t>
              </a:r>
            </a:p>
          </p:txBody>
        </p:sp>
      </p:grpSp>
      <p:sp>
        <p:nvSpPr>
          <p:cNvPr id="9" name="Google Shape;140;p5">
            <a:extLst>
              <a:ext uri="{FF2B5EF4-FFF2-40B4-BE49-F238E27FC236}">
                <a16:creationId xmlns:a16="http://schemas.microsoft.com/office/drawing/2014/main" id="{4F04D1A5-C9DC-7E11-96D3-7D6795C50B64}"/>
              </a:ext>
            </a:extLst>
          </p:cNvPr>
          <p:cNvSpPr txBox="1"/>
          <p:nvPr/>
        </p:nvSpPr>
        <p:spPr>
          <a:xfrm>
            <a:off x="4978049" y="2995306"/>
            <a:ext cx="6909580" cy="317005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anose="05000000000000000000" pitchFamily="2" charset="2"/>
              <a:buChar char="ü"/>
            </a:pPr>
            <a:r>
              <a:rPr lang="es-ES" sz="2000" i="1" dirty="0">
                <a:solidFill>
                  <a:schemeClr val="dk1"/>
                </a:solidFill>
                <a:latin typeface="Calibri"/>
                <a:ea typeface="Calibri"/>
                <a:cs typeface="Calibri"/>
                <a:sym typeface="Calibri"/>
              </a:rPr>
              <a:t>Al elegir el tamaño del texto para títulos, subtítulos y cuerpo de la presentación, se deben mantener en el resto de la presentación.</a:t>
            </a:r>
          </a:p>
          <a:p>
            <a:pPr marL="342900" marR="0" lvl="0" indent="-342900" algn="l" rtl="0">
              <a:spcBef>
                <a:spcPts val="0"/>
              </a:spcBef>
              <a:spcAft>
                <a:spcPts val="0"/>
              </a:spcAft>
              <a:buFont typeface="Wingdings" panose="05000000000000000000" pitchFamily="2" charset="2"/>
              <a:buChar char="ü"/>
            </a:pPr>
            <a:endParaRPr lang="es-ES" sz="2000" i="1" dirty="0">
              <a:solidFill>
                <a:schemeClr val="dk1"/>
              </a:solidFill>
              <a:latin typeface="Calibri"/>
              <a:ea typeface="Calibri"/>
              <a:cs typeface="Calibri"/>
              <a:sym typeface="Calibri"/>
            </a:endParaRPr>
          </a:p>
          <a:p>
            <a:pPr marL="342900" marR="0" lvl="0" indent="-342900" algn="l" rtl="0">
              <a:spcBef>
                <a:spcPts val="0"/>
              </a:spcBef>
              <a:spcAft>
                <a:spcPts val="0"/>
              </a:spcAft>
              <a:buFont typeface="Wingdings" panose="05000000000000000000" pitchFamily="2" charset="2"/>
              <a:buChar char="ü"/>
            </a:pPr>
            <a:r>
              <a:rPr lang="es-ES" sz="2000" i="1" dirty="0">
                <a:solidFill>
                  <a:schemeClr val="dk1"/>
                </a:solidFill>
                <a:latin typeface="Calibri"/>
                <a:ea typeface="Calibri"/>
                <a:cs typeface="Calibri"/>
                <a:sym typeface="Calibri"/>
              </a:rPr>
              <a:t>Los títulos van en cursiva </a:t>
            </a:r>
          </a:p>
          <a:p>
            <a:pPr marL="342900" marR="0" lvl="0" indent="-342900" algn="l" rtl="0">
              <a:spcBef>
                <a:spcPts val="0"/>
              </a:spcBef>
              <a:spcAft>
                <a:spcPts val="0"/>
              </a:spcAft>
              <a:buFont typeface="Wingdings" panose="05000000000000000000" pitchFamily="2" charset="2"/>
              <a:buChar char="ü"/>
            </a:pPr>
            <a:endParaRPr lang="es-ES" sz="2000" i="1" dirty="0">
              <a:solidFill>
                <a:schemeClr val="dk1"/>
              </a:solidFill>
              <a:latin typeface="Calibri"/>
              <a:ea typeface="Calibri"/>
              <a:cs typeface="Calibri"/>
              <a:sym typeface="Calibri"/>
            </a:endParaRPr>
          </a:p>
          <a:p>
            <a:pPr marL="342900" indent="-342900">
              <a:buFont typeface="Wingdings" panose="05000000000000000000" pitchFamily="2" charset="2"/>
              <a:buChar char="ü"/>
            </a:pPr>
            <a:r>
              <a:rPr lang="es-ES" sz="2000" i="1" dirty="0">
                <a:solidFill>
                  <a:schemeClr val="dk1"/>
                </a:solidFill>
                <a:latin typeface="Calibri"/>
                <a:ea typeface="Calibri"/>
                <a:cs typeface="Calibri"/>
                <a:sym typeface="Calibri"/>
              </a:rPr>
              <a:t>Cuidar la ortografía, el uso de tildes cuando hablen en pasado, tener coherencia en la redacción y hacer uso adecuado de los signos de puntación. </a:t>
            </a:r>
          </a:p>
          <a:p>
            <a:pPr marR="0" lvl="0" algn="l" rtl="0">
              <a:spcBef>
                <a:spcPts val="0"/>
              </a:spcBef>
              <a:spcAft>
                <a:spcPts val="0"/>
              </a:spcAft>
            </a:pPr>
            <a:endParaRPr lang="es-ES" sz="2000" i="1" dirty="0">
              <a:solidFill>
                <a:schemeClr val="dk1"/>
              </a:solidFill>
              <a:latin typeface="Calibri"/>
              <a:ea typeface="Calibri"/>
              <a:cs typeface="Calibri"/>
              <a:sym typeface="Calibri"/>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r="29730"/>
          <a:stretch/>
        </p:blipFill>
        <p:spPr>
          <a:xfrm>
            <a:off x="0" y="0"/>
            <a:ext cx="4819135" cy="6858000"/>
          </a:xfrm>
          <a:prstGeom prst="rect">
            <a:avLst/>
          </a:prstGeom>
        </p:spPr>
      </p:pic>
    </p:spTree>
    <p:extLst>
      <p:ext uri="{BB962C8B-B14F-4D97-AF65-F5344CB8AC3E}">
        <p14:creationId xmlns:p14="http://schemas.microsoft.com/office/powerpoint/2010/main" val="2776249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p:cNvGrpSpPr/>
          <p:nvPr/>
        </p:nvGrpSpPr>
        <p:grpSpPr>
          <a:xfrm>
            <a:off x="1291123" y="530696"/>
            <a:ext cx="3691445" cy="5006038"/>
            <a:chOff x="991860" y="-655505"/>
            <a:chExt cx="4577668" cy="6128256"/>
          </a:xfrm>
        </p:grpSpPr>
        <p:sp>
          <p:nvSpPr>
            <p:cNvPr id="2" name="Elipse 1"/>
            <p:cNvSpPr/>
            <p:nvPr/>
          </p:nvSpPr>
          <p:spPr>
            <a:xfrm>
              <a:off x="1309255" y="1080655"/>
              <a:ext cx="4260273" cy="42602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mtClean="0"/>
                <a:t>v</a:t>
              </a:r>
              <a:endParaRPr lang="es-CO"/>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0" y="-655505"/>
              <a:ext cx="4363052" cy="6128256"/>
            </a:xfrm>
            <a:prstGeom prst="rect">
              <a:avLst/>
            </a:prstGeom>
          </p:spPr>
        </p:pic>
      </p:grpSp>
      <p:sp>
        <p:nvSpPr>
          <p:cNvPr id="5" name="CuadroTexto 4"/>
          <p:cNvSpPr txBox="1"/>
          <p:nvPr/>
        </p:nvSpPr>
        <p:spPr>
          <a:xfrm>
            <a:off x="5535078" y="1445691"/>
            <a:ext cx="6154414" cy="3785652"/>
          </a:xfrm>
          <a:prstGeom prst="rect">
            <a:avLst/>
          </a:prstGeom>
          <a:noFill/>
        </p:spPr>
        <p:txBody>
          <a:bodyPr wrap="square" rtlCol="0">
            <a:spAutoFit/>
          </a:bodyPr>
          <a:lstStyle/>
          <a:p>
            <a:pPr lvl="0"/>
            <a:r>
              <a:rPr lang="es-CO" sz="2000" b="1" i="1" dirty="0">
                <a:solidFill>
                  <a:schemeClr val="lt1"/>
                </a:solidFill>
                <a:ea typeface="Calibri"/>
                <a:cs typeface="Calibri"/>
                <a:sym typeface="Calibri"/>
              </a:rPr>
              <a:t>Esta es una diapositiva extra que se puede usar para presentar una imagen, acompañada de un texto largo, ya que cuenta con el espacio suficiente para que no se vea recargada o saturada. </a:t>
            </a:r>
          </a:p>
          <a:p>
            <a:pPr lvl="0"/>
            <a:endParaRPr lang="es-CO" sz="2000" i="1" dirty="0">
              <a:solidFill>
                <a:schemeClr val="lt1"/>
              </a:solidFill>
              <a:ea typeface="Calibri"/>
              <a:cs typeface="Calibri"/>
              <a:sym typeface="Calibri"/>
            </a:endParaRPr>
          </a:p>
          <a:p>
            <a:pPr lvl="0"/>
            <a:r>
              <a:rPr lang="es-CO" sz="2000" i="1" dirty="0" err="1">
                <a:solidFill>
                  <a:schemeClr val="lt1"/>
                </a:solidFill>
                <a:ea typeface="Calibri"/>
                <a:cs typeface="Calibri"/>
                <a:sym typeface="Calibri"/>
              </a:rPr>
              <a:t>Lorem</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ipsum</a:t>
            </a:r>
            <a:r>
              <a:rPr lang="es-CO" sz="2000" i="1" dirty="0">
                <a:solidFill>
                  <a:schemeClr val="lt1"/>
                </a:solidFill>
                <a:ea typeface="Calibri"/>
                <a:cs typeface="Calibri"/>
                <a:sym typeface="Calibri"/>
              </a:rPr>
              <a:t> dolor </a:t>
            </a:r>
            <a:r>
              <a:rPr lang="es-CO" sz="2000" i="1" dirty="0" err="1">
                <a:solidFill>
                  <a:schemeClr val="lt1"/>
                </a:solidFill>
                <a:ea typeface="Calibri"/>
                <a:cs typeface="Calibri"/>
                <a:sym typeface="Calibri"/>
              </a:rPr>
              <a:t>sit</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amet</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consectetuer</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adipiscing</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elit</a:t>
            </a:r>
            <a:r>
              <a:rPr lang="es-CO" sz="2000" i="1" dirty="0">
                <a:solidFill>
                  <a:schemeClr val="lt1"/>
                </a:solidFill>
                <a:ea typeface="Calibri"/>
                <a:cs typeface="Calibri"/>
                <a:sym typeface="Calibri"/>
              </a:rPr>
              <a:t>, sed </a:t>
            </a:r>
            <a:r>
              <a:rPr lang="es-CO" sz="2000" i="1" dirty="0" err="1">
                <a:solidFill>
                  <a:schemeClr val="lt1"/>
                </a:solidFill>
                <a:ea typeface="Calibri"/>
                <a:cs typeface="Calibri"/>
                <a:sym typeface="Calibri"/>
              </a:rPr>
              <a:t>diam</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nonummy</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nibh</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euismod</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tincidunt</a:t>
            </a:r>
            <a:r>
              <a:rPr lang="es-CO" sz="2000" i="1" dirty="0">
                <a:solidFill>
                  <a:schemeClr val="lt1"/>
                </a:solidFill>
                <a:ea typeface="Calibri"/>
                <a:cs typeface="Calibri"/>
                <a:sym typeface="Calibri"/>
              </a:rPr>
              <a:t> ut </a:t>
            </a:r>
            <a:r>
              <a:rPr lang="es-CO" sz="2000" i="1" dirty="0" err="1">
                <a:solidFill>
                  <a:schemeClr val="lt1"/>
                </a:solidFill>
                <a:ea typeface="Calibri"/>
                <a:cs typeface="Calibri"/>
                <a:sym typeface="Calibri"/>
              </a:rPr>
              <a:t>laoreet</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dolore</a:t>
            </a:r>
            <a:r>
              <a:rPr lang="es-CO" sz="2000" i="1" dirty="0">
                <a:solidFill>
                  <a:schemeClr val="lt1"/>
                </a:solidFill>
                <a:ea typeface="Calibri"/>
                <a:cs typeface="Calibri"/>
                <a:sym typeface="Calibri"/>
              </a:rPr>
              <a:t> magna </a:t>
            </a:r>
            <a:r>
              <a:rPr lang="es-CO" sz="2000" i="1" dirty="0" err="1">
                <a:solidFill>
                  <a:schemeClr val="lt1"/>
                </a:solidFill>
                <a:ea typeface="Calibri"/>
                <a:cs typeface="Calibri"/>
                <a:sym typeface="Calibri"/>
              </a:rPr>
              <a:t>aliquam</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erat</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volutpat</a:t>
            </a:r>
            <a:r>
              <a:rPr lang="es-CO" sz="2000" i="1" dirty="0">
                <a:solidFill>
                  <a:schemeClr val="lt1"/>
                </a:solidFill>
                <a:ea typeface="Calibri"/>
                <a:cs typeface="Calibri"/>
                <a:sym typeface="Calibri"/>
              </a:rPr>
              <a:t>. Ut </a:t>
            </a:r>
            <a:r>
              <a:rPr lang="es-CO" sz="2000" i="1" dirty="0" err="1">
                <a:solidFill>
                  <a:schemeClr val="lt1"/>
                </a:solidFill>
                <a:ea typeface="Calibri"/>
                <a:cs typeface="Calibri"/>
                <a:sym typeface="Calibri"/>
              </a:rPr>
              <a:t>wisi</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enim</a:t>
            </a:r>
            <a:r>
              <a:rPr lang="es-CO" sz="2000" i="1" dirty="0">
                <a:solidFill>
                  <a:schemeClr val="lt1"/>
                </a:solidFill>
                <a:ea typeface="Calibri"/>
                <a:cs typeface="Calibri"/>
                <a:sym typeface="Calibri"/>
              </a:rPr>
              <a:t> ad </a:t>
            </a:r>
            <a:r>
              <a:rPr lang="es-CO" sz="2000" i="1" dirty="0" err="1">
                <a:solidFill>
                  <a:schemeClr val="lt1"/>
                </a:solidFill>
                <a:ea typeface="Calibri"/>
                <a:cs typeface="Calibri"/>
                <a:sym typeface="Calibri"/>
              </a:rPr>
              <a:t>minim</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veniam</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quis</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nostrud</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exerci</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tation</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ullamcorper</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suscipit</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lobortis</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nisl</a:t>
            </a:r>
            <a:r>
              <a:rPr lang="es-CO" sz="2000" i="1" dirty="0">
                <a:solidFill>
                  <a:schemeClr val="lt1"/>
                </a:solidFill>
                <a:ea typeface="Calibri"/>
                <a:cs typeface="Calibri"/>
                <a:sym typeface="Calibri"/>
              </a:rPr>
              <a:t> ut </a:t>
            </a:r>
            <a:r>
              <a:rPr lang="es-CO" sz="2000" i="1" dirty="0" err="1">
                <a:solidFill>
                  <a:schemeClr val="lt1"/>
                </a:solidFill>
                <a:ea typeface="Calibri"/>
                <a:cs typeface="Calibri"/>
                <a:sym typeface="Calibri"/>
              </a:rPr>
              <a:t>aliquip</a:t>
            </a:r>
            <a:r>
              <a:rPr lang="es-CO" sz="2000" i="1" dirty="0">
                <a:solidFill>
                  <a:schemeClr val="lt1"/>
                </a:solidFill>
                <a:ea typeface="Calibri"/>
                <a:cs typeface="Calibri"/>
                <a:sym typeface="Calibri"/>
              </a:rPr>
              <a:t> ex </a:t>
            </a:r>
            <a:r>
              <a:rPr lang="es-CO" sz="2000" i="1" dirty="0" err="1">
                <a:solidFill>
                  <a:schemeClr val="lt1"/>
                </a:solidFill>
                <a:ea typeface="Calibri"/>
                <a:cs typeface="Calibri"/>
                <a:sym typeface="Calibri"/>
              </a:rPr>
              <a:t>ea</a:t>
            </a:r>
            <a:r>
              <a:rPr lang="es-CO" sz="2000" i="1" dirty="0">
                <a:solidFill>
                  <a:schemeClr val="lt1"/>
                </a:solidFill>
                <a:ea typeface="Calibri"/>
                <a:cs typeface="Calibri"/>
                <a:sym typeface="Calibri"/>
              </a:rPr>
              <a:t> commodo </a:t>
            </a:r>
            <a:r>
              <a:rPr lang="es-CO" sz="2000" i="1" dirty="0" err="1">
                <a:solidFill>
                  <a:schemeClr val="lt1"/>
                </a:solidFill>
                <a:ea typeface="Calibri"/>
                <a:cs typeface="Calibri"/>
                <a:sym typeface="Calibri"/>
              </a:rPr>
              <a:t>consequat</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Duis</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autem</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vel</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eum</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iriure</a:t>
            </a:r>
            <a:r>
              <a:rPr lang="es-CO" sz="2000" i="1" dirty="0">
                <a:solidFill>
                  <a:schemeClr val="lt1"/>
                </a:solidFill>
                <a:ea typeface="Calibri"/>
                <a:cs typeface="Calibri"/>
                <a:sym typeface="Calibri"/>
              </a:rPr>
              <a:t> dolor in </a:t>
            </a:r>
            <a:r>
              <a:rPr lang="es-CO" sz="2000" i="1" dirty="0" err="1">
                <a:solidFill>
                  <a:schemeClr val="lt1"/>
                </a:solidFill>
                <a:ea typeface="Calibri"/>
                <a:cs typeface="Calibri"/>
                <a:sym typeface="Calibri"/>
              </a:rPr>
              <a:t>hendrerit</a:t>
            </a:r>
            <a:r>
              <a:rPr lang="es-CO" sz="2000" i="1" dirty="0">
                <a:solidFill>
                  <a:schemeClr val="lt1"/>
                </a:solidFill>
                <a:ea typeface="Calibri"/>
                <a:cs typeface="Calibri"/>
                <a:sym typeface="Calibri"/>
              </a:rPr>
              <a:t> in </a:t>
            </a:r>
            <a:r>
              <a:rPr lang="es-CO" sz="2000" i="1" dirty="0" err="1">
                <a:solidFill>
                  <a:schemeClr val="lt1"/>
                </a:solidFill>
                <a:ea typeface="Calibri"/>
                <a:cs typeface="Calibri"/>
                <a:sym typeface="Calibri"/>
              </a:rPr>
              <a:t>vulputate</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velit</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esse</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molestie</a:t>
            </a:r>
            <a:r>
              <a:rPr lang="es-CO" sz="2000" i="1" dirty="0">
                <a:solidFill>
                  <a:schemeClr val="lt1"/>
                </a:solidFill>
                <a:ea typeface="Calibri"/>
                <a:cs typeface="Calibri"/>
                <a:sym typeface="Calibri"/>
              </a:rPr>
              <a:t> </a:t>
            </a:r>
            <a:r>
              <a:rPr lang="es-CO" sz="2000" i="1" dirty="0" err="1">
                <a:solidFill>
                  <a:schemeClr val="lt1"/>
                </a:solidFill>
                <a:ea typeface="Calibri"/>
                <a:cs typeface="Calibri"/>
                <a:sym typeface="Calibri"/>
              </a:rPr>
              <a:t>consequat</a:t>
            </a:r>
            <a:r>
              <a:rPr lang="es-CO" sz="2000" i="1" dirty="0">
                <a:solidFill>
                  <a:schemeClr val="lt1"/>
                </a:solidFill>
                <a:ea typeface="Calibri"/>
                <a:cs typeface="Calibri"/>
                <a:sym typeface="Calibri"/>
              </a:rPr>
              <a:t>.</a:t>
            </a:r>
          </a:p>
        </p:txBody>
      </p:sp>
    </p:spTree>
    <p:extLst>
      <p:ext uri="{BB962C8B-B14F-4D97-AF65-F5344CB8AC3E}">
        <p14:creationId xmlns:p14="http://schemas.microsoft.com/office/powerpoint/2010/main" val="37492463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689</Words>
  <Application>Microsoft Office PowerPoint</Application>
  <PresentationFormat>Panorámica</PresentationFormat>
  <Paragraphs>109</Paragraphs>
  <Slides>15</Slides>
  <Notes>1</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15</vt:i4>
      </vt:variant>
    </vt:vector>
  </HeadingPairs>
  <TitlesOfParts>
    <vt:vector size="26" baseType="lpstr">
      <vt:lpstr>Arial</vt:lpstr>
      <vt:lpstr>Calibri</vt:lpstr>
      <vt:lpstr>Calibri bold italic</vt:lpstr>
      <vt:lpstr>Calibri italic</vt:lpstr>
      <vt:lpstr>Calibri Light</vt:lpstr>
      <vt:lpstr>Fira Sans Extra Condensed Light</vt:lpstr>
      <vt:lpstr>Fira Sans Extra Condensed Medium</vt:lpstr>
      <vt:lpstr>Roboto</vt:lpstr>
      <vt:lpstr>Roboto Medium</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AUXILIAR DG</dc:creator>
  <cp:lastModifiedBy>COORD COMUNICACIONES</cp:lastModifiedBy>
  <cp:revision>19</cp:revision>
  <dcterms:created xsi:type="dcterms:W3CDTF">2023-01-25T21:56:53Z</dcterms:created>
  <dcterms:modified xsi:type="dcterms:W3CDTF">2023-02-06T17:04:00Z</dcterms:modified>
</cp:coreProperties>
</file>